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5" r:id="rId6"/>
    <p:sldId id="266" r:id="rId7"/>
    <p:sldId id="267" r:id="rId8"/>
    <p:sldId id="268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8729FB-9514-4525-891C-7B0AAEE9F50A}" type="doc">
      <dgm:prSet loTypeId="urn:microsoft.com/office/officeart/2005/8/layout/chevron1" loCatId="process" qsTypeId="urn:microsoft.com/office/officeart/2005/8/quickstyle/3d2" qsCatId="3D" csTypeId="urn:microsoft.com/office/officeart/2005/8/colors/colorful3" csCatId="colorful" phldr="1"/>
      <dgm:spPr/>
    </dgm:pt>
    <dgm:pt modelId="{87A2C48B-4726-4C16-BF88-2E579665975C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CWKR</a:t>
          </a:r>
          <a:r>
            <a:rPr lang="en-US" dirty="0" smtClean="0"/>
            <a:t>- is a leading local </a:t>
          </a:r>
          <a:r>
            <a:rPr lang="en-US" u="sng" dirty="0" smtClean="0"/>
            <a:t>Non Governmental </a:t>
          </a:r>
        </a:p>
        <a:p>
          <a:r>
            <a:rPr lang="en-US" u="sng" dirty="0" smtClean="0"/>
            <a:t>Organization </a:t>
          </a:r>
          <a:r>
            <a:rPr lang="en-US" dirty="0" smtClean="0"/>
            <a:t>(NGO) </a:t>
          </a:r>
          <a:endParaRPr lang="en-US" dirty="0"/>
        </a:p>
      </dgm:t>
    </dgm:pt>
    <dgm:pt modelId="{F779AB41-FB43-4F5E-863E-A98AFCEEF61E}" type="parTrans" cxnId="{7B75AB1D-6258-403C-A927-88B1E28A76C8}">
      <dgm:prSet/>
      <dgm:spPr/>
      <dgm:t>
        <a:bodyPr/>
        <a:lstStyle/>
        <a:p>
          <a:endParaRPr lang="en-US"/>
        </a:p>
      </dgm:t>
    </dgm:pt>
    <dgm:pt modelId="{B2EA09B7-7223-4952-8E67-17A8F4526963}" type="sibTrans" cxnId="{7B75AB1D-6258-403C-A927-88B1E28A76C8}">
      <dgm:prSet/>
      <dgm:spPr/>
      <dgm:t>
        <a:bodyPr/>
        <a:lstStyle/>
        <a:p>
          <a:endParaRPr lang="en-US"/>
        </a:p>
      </dgm:t>
    </dgm:pt>
    <dgm:pt modelId="{B9D3D10B-6D83-4743-9A6C-B21BE9831FC0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Mission:  </a:t>
          </a:r>
          <a:r>
            <a:rPr lang="en-US" dirty="0" smtClean="0"/>
            <a:t>Support local women in all spheres</a:t>
          </a:r>
        </a:p>
        <a:p>
          <a:r>
            <a:rPr lang="en-US" dirty="0" smtClean="0"/>
            <a:t>of public life: politics, economy, social aspects. </a:t>
          </a:r>
          <a:endParaRPr lang="en-US" dirty="0"/>
        </a:p>
      </dgm:t>
    </dgm:pt>
    <dgm:pt modelId="{4C6B091C-C7E1-4A71-82D1-533519A1F27C}" type="parTrans" cxnId="{815EE153-A78E-471F-9F05-DAF410E4E66C}">
      <dgm:prSet/>
      <dgm:spPr/>
      <dgm:t>
        <a:bodyPr/>
        <a:lstStyle/>
        <a:p>
          <a:endParaRPr lang="en-US"/>
        </a:p>
      </dgm:t>
    </dgm:pt>
    <dgm:pt modelId="{DCD06D55-76BE-44B6-82FA-55E90758C2F1}" type="sibTrans" cxnId="{815EE153-A78E-471F-9F05-DAF410E4E66C}">
      <dgm:prSet/>
      <dgm:spPr/>
      <dgm:t>
        <a:bodyPr/>
        <a:lstStyle/>
        <a:p>
          <a:endParaRPr lang="en-US"/>
        </a:p>
      </dgm:t>
    </dgm:pt>
    <dgm:pt modelId="{23B07D01-EED7-4712-8DFB-0C5081479167}" type="pres">
      <dgm:prSet presAssocID="{508729FB-9514-4525-891C-7B0AAEE9F50A}" presName="Name0" presStyleCnt="0">
        <dgm:presLayoutVars>
          <dgm:dir/>
          <dgm:animLvl val="lvl"/>
          <dgm:resizeHandles val="exact"/>
        </dgm:presLayoutVars>
      </dgm:prSet>
      <dgm:spPr/>
    </dgm:pt>
    <dgm:pt modelId="{5306EA23-65A2-47A2-8141-FA2218122A1D}" type="pres">
      <dgm:prSet presAssocID="{87A2C48B-4726-4C16-BF88-2E579665975C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F3CFC-D1E7-4B1A-8955-422BDE78A4ED}" type="pres">
      <dgm:prSet presAssocID="{B2EA09B7-7223-4952-8E67-17A8F4526963}" presName="parTxOnlySpace" presStyleCnt="0"/>
      <dgm:spPr/>
    </dgm:pt>
    <dgm:pt modelId="{A6EF64E7-851C-4395-99B3-650EB7B1F357}" type="pres">
      <dgm:prSet presAssocID="{B9D3D10B-6D83-4743-9A6C-B21BE9831FC0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627B41-E720-4F0E-96B2-2FFADB1EC7B3}" type="presOf" srcId="{508729FB-9514-4525-891C-7B0AAEE9F50A}" destId="{23B07D01-EED7-4712-8DFB-0C5081479167}" srcOrd="0" destOrd="0" presId="urn:microsoft.com/office/officeart/2005/8/layout/chevron1"/>
    <dgm:cxn modelId="{099625F4-AAD3-4196-90B3-60109E681A6B}" type="presOf" srcId="{87A2C48B-4726-4C16-BF88-2E579665975C}" destId="{5306EA23-65A2-47A2-8141-FA2218122A1D}" srcOrd="0" destOrd="0" presId="urn:microsoft.com/office/officeart/2005/8/layout/chevron1"/>
    <dgm:cxn modelId="{815EE153-A78E-471F-9F05-DAF410E4E66C}" srcId="{508729FB-9514-4525-891C-7B0AAEE9F50A}" destId="{B9D3D10B-6D83-4743-9A6C-B21BE9831FC0}" srcOrd="1" destOrd="0" parTransId="{4C6B091C-C7E1-4A71-82D1-533519A1F27C}" sibTransId="{DCD06D55-76BE-44B6-82FA-55E90758C2F1}"/>
    <dgm:cxn modelId="{71DE7DD0-2D58-4B3C-8EB5-44528791F1EF}" type="presOf" srcId="{B9D3D10B-6D83-4743-9A6C-B21BE9831FC0}" destId="{A6EF64E7-851C-4395-99B3-650EB7B1F357}" srcOrd="0" destOrd="0" presId="urn:microsoft.com/office/officeart/2005/8/layout/chevron1"/>
    <dgm:cxn modelId="{7B75AB1D-6258-403C-A927-88B1E28A76C8}" srcId="{508729FB-9514-4525-891C-7B0AAEE9F50A}" destId="{87A2C48B-4726-4C16-BF88-2E579665975C}" srcOrd="0" destOrd="0" parTransId="{F779AB41-FB43-4F5E-863E-A98AFCEEF61E}" sibTransId="{B2EA09B7-7223-4952-8E67-17A8F4526963}"/>
    <dgm:cxn modelId="{6275BE92-6569-4C0E-9080-129023801C7B}" type="presParOf" srcId="{23B07D01-EED7-4712-8DFB-0C5081479167}" destId="{5306EA23-65A2-47A2-8141-FA2218122A1D}" srcOrd="0" destOrd="0" presId="urn:microsoft.com/office/officeart/2005/8/layout/chevron1"/>
    <dgm:cxn modelId="{9EAE9F3B-05C6-4D51-9EF9-463E1039EAEA}" type="presParOf" srcId="{23B07D01-EED7-4712-8DFB-0C5081479167}" destId="{7CBF3CFC-D1E7-4B1A-8955-422BDE78A4ED}" srcOrd="1" destOrd="0" presId="urn:microsoft.com/office/officeart/2005/8/layout/chevron1"/>
    <dgm:cxn modelId="{7788269D-E2E4-4B32-A305-B2FED4826435}" type="presParOf" srcId="{23B07D01-EED7-4712-8DFB-0C5081479167}" destId="{A6EF64E7-851C-4395-99B3-650EB7B1F357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6827EA-4662-4B4D-BA74-CF2DF1905F5F}" type="doc">
      <dgm:prSet loTypeId="urn:microsoft.com/office/officeart/2005/8/layout/vList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D73480-8F37-4438-B1D2-4E9413DEEC41}">
      <dgm:prSet phldrT="[Text]"/>
      <dgm:spPr/>
      <dgm:t>
        <a:bodyPr/>
        <a:lstStyle/>
        <a:p>
          <a:r>
            <a:rPr lang="en-US" dirty="0" smtClean="0"/>
            <a:t>To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understand</a:t>
          </a:r>
          <a:r>
            <a:rPr lang="en-US" dirty="0" smtClean="0"/>
            <a:t> the functioning and working environments of a non-governmental organization</a:t>
          </a:r>
          <a:endParaRPr lang="en-US" dirty="0"/>
        </a:p>
      </dgm:t>
    </dgm:pt>
    <dgm:pt modelId="{9D0D049C-66E0-4050-8B30-6FE61CF491F3}" type="parTrans" cxnId="{2CE19B76-FC9B-410C-8119-B58E1DC18B93}">
      <dgm:prSet/>
      <dgm:spPr/>
      <dgm:t>
        <a:bodyPr/>
        <a:lstStyle/>
        <a:p>
          <a:endParaRPr lang="en-US"/>
        </a:p>
      </dgm:t>
    </dgm:pt>
    <dgm:pt modelId="{91691B19-54E0-4022-9312-658439DCF398}" type="sibTrans" cxnId="{2CE19B76-FC9B-410C-8119-B58E1DC18B93}">
      <dgm:prSet/>
      <dgm:spPr/>
      <dgm:t>
        <a:bodyPr/>
        <a:lstStyle/>
        <a:p>
          <a:endParaRPr lang="en-US"/>
        </a:p>
      </dgm:t>
    </dgm:pt>
    <dgm:pt modelId="{728C3062-10DF-429C-8394-605965B291BF}">
      <dgm:prSet phldrT="[Text]"/>
      <dgm:spPr/>
      <dgm:t>
        <a:bodyPr/>
        <a:lstStyle/>
        <a:p>
          <a:r>
            <a:rPr lang="en-US" dirty="0" smtClean="0"/>
            <a:t>To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experience</a:t>
          </a:r>
          <a:r>
            <a:rPr lang="en-US" dirty="0" smtClean="0"/>
            <a:t> what is like to work in a professional setting </a:t>
          </a:r>
          <a:endParaRPr lang="en-US" dirty="0"/>
        </a:p>
      </dgm:t>
    </dgm:pt>
    <dgm:pt modelId="{DC4D11AB-924E-4807-A989-E3A1FC2B6D65}" type="parTrans" cxnId="{D1266B0A-A321-4AEA-8F7C-76E3AACDC917}">
      <dgm:prSet/>
      <dgm:spPr/>
      <dgm:t>
        <a:bodyPr/>
        <a:lstStyle/>
        <a:p>
          <a:endParaRPr lang="en-US"/>
        </a:p>
      </dgm:t>
    </dgm:pt>
    <dgm:pt modelId="{57100C5A-1E01-4EF2-8DF9-FA3B6AA92399}" type="sibTrans" cxnId="{D1266B0A-A321-4AEA-8F7C-76E3AACDC917}">
      <dgm:prSet/>
      <dgm:spPr/>
      <dgm:t>
        <a:bodyPr/>
        <a:lstStyle/>
        <a:p>
          <a:endParaRPr lang="en-US"/>
        </a:p>
      </dgm:t>
    </dgm:pt>
    <dgm:pt modelId="{DC759BD3-EF5E-48B4-84F6-5A2306198C05}">
      <dgm:prSet phldrT="[Text]"/>
      <dgm:spPr/>
      <dgm:t>
        <a:bodyPr/>
        <a:lstStyle/>
        <a:p>
          <a:r>
            <a:rPr lang="en-US" dirty="0" smtClean="0"/>
            <a:t>To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enhance</a:t>
          </a:r>
          <a:r>
            <a:rPr lang="en-US" dirty="0" smtClean="0"/>
            <a:t> my communication skills,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learn</a:t>
          </a:r>
          <a:r>
            <a:rPr lang="en-US" dirty="0" smtClean="0"/>
            <a:t> about the organizing and implementing </a:t>
          </a:r>
          <a:r>
            <a:rPr lang="en-US" dirty="0" smtClean="0"/>
            <a:t>different types of tasks </a:t>
          </a:r>
          <a:endParaRPr lang="en-US" dirty="0"/>
        </a:p>
      </dgm:t>
    </dgm:pt>
    <dgm:pt modelId="{56E7EDDF-EEF3-4A19-94B1-990DC4BADFC5}" type="sibTrans" cxnId="{40757091-97E0-4FF0-B4B4-49563EE3C265}">
      <dgm:prSet/>
      <dgm:spPr/>
      <dgm:t>
        <a:bodyPr/>
        <a:lstStyle/>
        <a:p>
          <a:endParaRPr lang="en-US"/>
        </a:p>
      </dgm:t>
    </dgm:pt>
    <dgm:pt modelId="{F1657547-997B-402B-A6DB-6868369B79A4}" type="parTrans" cxnId="{40757091-97E0-4FF0-B4B4-49563EE3C265}">
      <dgm:prSet/>
      <dgm:spPr/>
      <dgm:t>
        <a:bodyPr/>
        <a:lstStyle/>
        <a:p>
          <a:endParaRPr lang="en-US"/>
        </a:p>
      </dgm:t>
    </dgm:pt>
    <dgm:pt modelId="{F6B82B72-3AB4-4946-BED6-1896394EE73B}" type="pres">
      <dgm:prSet presAssocID="{476827EA-4662-4B4D-BA74-CF2DF1905F5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6D67BB-A0BD-4B52-B817-526E8082F074}" type="pres">
      <dgm:prSet presAssocID="{F8D73480-8F37-4438-B1D2-4E9413DEEC41}" presName="comp" presStyleCnt="0"/>
      <dgm:spPr/>
    </dgm:pt>
    <dgm:pt modelId="{EBD8C754-2826-4B95-800A-CF82708085EA}" type="pres">
      <dgm:prSet presAssocID="{F8D73480-8F37-4438-B1D2-4E9413DEEC41}" presName="box" presStyleLbl="node1" presStyleIdx="0" presStyleCnt="3" custLinFactNeighborX="-1250" custLinFactNeighborY="6000"/>
      <dgm:spPr/>
      <dgm:t>
        <a:bodyPr/>
        <a:lstStyle/>
        <a:p>
          <a:endParaRPr lang="en-US"/>
        </a:p>
      </dgm:t>
    </dgm:pt>
    <dgm:pt modelId="{EE747E8E-A4E4-44DB-AA7D-34A358B881E9}" type="pres">
      <dgm:prSet presAssocID="{F8D73480-8F37-4438-B1D2-4E9413DEEC41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4C52DFFA-9B96-4F68-AED7-2691ECE40ED6}" type="pres">
      <dgm:prSet presAssocID="{F8D73480-8F37-4438-B1D2-4E9413DEEC4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C67A2-B5E2-4C3D-8D45-B50CC3C8A3AB}" type="pres">
      <dgm:prSet presAssocID="{91691B19-54E0-4022-9312-658439DCF398}" presName="spacer" presStyleCnt="0"/>
      <dgm:spPr/>
    </dgm:pt>
    <dgm:pt modelId="{B99D238B-CB5F-452F-806D-171ABAA08EE0}" type="pres">
      <dgm:prSet presAssocID="{728C3062-10DF-429C-8394-605965B291BF}" presName="comp" presStyleCnt="0"/>
      <dgm:spPr/>
    </dgm:pt>
    <dgm:pt modelId="{7346B8C0-9D47-4133-B43E-58961556DAB6}" type="pres">
      <dgm:prSet presAssocID="{728C3062-10DF-429C-8394-605965B291BF}" presName="box" presStyleLbl="node1" presStyleIdx="1" presStyleCnt="3"/>
      <dgm:spPr/>
      <dgm:t>
        <a:bodyPr/>
        <a:lstStyle/>
        <a:p>
          <a:endParaRPr lang="en-US"/>
        </a:p>
      </dgm:t>
    </dgm:pt>
    <dgm:pt modelId="{1DF658D0-56D4-4DF8-B055-9F70D09EED24}" type="pres">
      <dgm:prSet presAssocID="{728C3062-10DF-429C-8394-605965B291BF}" presName="img" presStyleLbl="fgImgPlace1" presStyleIdx="1" presStyleCnt="3" custScaleX="79167" custScaleY="95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550EF1AB-6572-468C-B6AB-D72AD4B25276}" type="pres">
      <dgm:prSet presAssocID="{728C3062-10DF-429C-8394-605965B291B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49E69-899B-4210-AFE9-A9EB8FEF4CA5}" type="pres">
      <dgm:prSet presAssocID="{57100C5A-1E01-4EF2-8DF9-FA3B6AA92399}" presName="spacer" presStyleCnt="0"/>
      <dgm:spPr/>
    </dgm:pt>
    <dgm:pt modelId="{5FFA164B-6C3F-4A1D-81C3-C2A02BE2D78F}" type="pres">
      <dgm:prSet presAssocID="{DC759BD3-EF5E-48B4-84F6-5A2306198C05}" presName="comp" presStyleCnt="0"/>
      <dgm:spPr/>
    </dgm:pt>
    <dgm:pt modelId="{6922599D-F0D3-4C23-ADD9-599C4FCC7797}" type="pres">
      <dgm:prSet presAssocID="{DC759BD3-EF5E-48B4-84F6-5A2306198C05}" presName="box" presStyleLbl="node1" presStyleIdx="2" presStyleCnt="3" custLinFactNeighborY="-10000"/>
      <dgm:spPr/>
      <dgm:t>
        <a:bodyPr/>
        <a:lstStyle/>
        <a:p>
          <a:endParaRPr lang="en-US"/>
        </a:p>
      </dgm:t>
    </dgm:pt>
    <dgm:pt modelId="{05B4A19E-99A8-4723-81BD-6E9B8ADA273D}" type="pres">
      <dgm:prSet presAssocID="{DC759BD3-EF5E-48B4-84F6-5A2306198C05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1793E180-C97F-4B6F-B6D7-4843EEA10DCB}" type="pres">
      <dgm:prSet presAssocID="{DC759BD3-EF5E-48B4-84F6-5A2306198C0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757091-97E0-4FF0-B4B4-49563EE3C265}" srcId="{476827EA-4662-4B4D-BA74-CF2DF1905F5F}" destId="{DC759BD3-EF5E-48B4-84F6-5A2306198C05}" srcOrd="2" destOrd="0" parTransId="{F1657547-997B-402B-A6DB-6868369B79A4}" sibTransId="{56E7EDDF-EEF3-4A19-94B1-990DC4BADFC5}"/>
    <dgm:cxn modelId="{09A6EF97-78D6-4F90-9E20-67BA2B7F1632}" type="presOf" srcId="{728C3062-10DF-429C-8394-605965B291BF}" destId="{7346B8C0-9D47-4133-B43E-58961556DAB6}" srcOrd="0" destOrd="0" presId="urn:microsoft.com/office/officeart/2005/8/layout/vList4"/>
    <dgm:cxn modelId="{197D9D97-CAFF-4862-93D3-02628E48A1C7}" type="presOf" srcId="{DC759BD3-EF5E-48B4-84F6-5A2306198C05}" destId="{1793E180-C97F-4B6F-B6D7-4843EEA10DCB}" srcOrd="1" destOrd="0" presId="urn:microsoft.com/office/officeart/2005/8/layout/vList4"/>
    <dgm:cxn modelId="{2CE19B76-FC9B-410C-8119-B58E1DC18B93}" srcId="{476827EA-4662-4B4D-BA74-CF2DF1905F5F}" destId="{F8D73480-8F37-4438-B1D2-4E9413DEEC41}" srcOrd="0" destOrd="0" parTransId="{9D0D049C-66E0-4050-8B30-6FE61CF491F3}" sibTransId="{91691B19-54E0-4022-9312-658439DCF398}"/>
    <dgm:cxn modelId="{FCB1F45E-4A5A-490E-8F6B-504AEF6B5B4E}" type="presOf" srcId="{F8D73480-8F37-4438-B1D2-4E9413DEEC41}" destId="{4C52DFFA-9B96-4F68-AED7-2691ECE40ED6}" srcOrd="1" destOrd="0" presId="urn:microsoft.com/office/officeart/2005/8/layout/vList4"/>
    <dgm:cxn modelId="{67868436-6ABF-4F72-899B-9B6FA74E6067}" type="presOf" srcId="{DC759BD3-EF5E-48B4-84F6-5A2306198C05}" destId="{6922599D-F0D3-4C23-ADD9-599C4FCC7797}" srcOrd="0" destOrd="0" presId="urn:microsoft.com/office/officeart/2005/8/layout/vList4"/>
    <dgm:cxn modelId="{56335D82-C0A5-4227-BB8D-884DB2898F59}" type="presOf" srcId="{476827EA-4662-4B4D-BA74-CF2DF1905F5F}" destId="{F6B82B72-3AB4-4946-BED6-1896394EE73B}" srcOrd="0" destOrd="0" presId="urn:microsoft.com/office/officeart/2005/8/layout/vList4"/>
    <dgm:cxn modelId="{471F8908-366F-4622-A841-ACE9B8B1731D}" type="presOf" srcId="{F8D73480-8F37-4438-B1D2-4E9413DEEC41}" destId="{EBD8C754-2826-4B95-800A-CF82708085EA}" srcOrd="0" destOrd="0" presId="urn:microsoft.com/office/officeart/2005/8/layout/vList4"/>
    <dgm:cxn modelId="{14FFF1D8-0DD6-4E4D-830A-9706EC524868}" type="presOf" srcId="{728C3062-10DF-429C-8394-605965B291BF}" destId="{550EF1AB-6572-468C-B6AB-D72AD4B25276}" srcOrd="1" destOrd="0" presId="urn:microsoft.com/office/officeart/2005/8/layout/vList4"/>
    <dgm:cxn modelId="{D1266B0A-A321-4AEA-8F7C-76E3AACDC917}" srcId="{476827EA-4662-4B4D-BA74-CF2DF1905F5F}" destId="{728C3062-10DF-429C-8394-605965B291BF}" srcOrd="1" destOrd="0" parTransId="{DC4D11AB-924E-4807-A989-E3A1FC2B6D65}" sibTransId="{57100C5A-1E01-4EF2-8DF9-FA3B6AA92399}"/>
    <dgm:cxn modelId="{0A09D754-7A1F-4C2C-84B3-3C114B7E8672}" type="presParOf" srcId="{F6B82B72-3AB4-4946-BED6-1896394EE73B}" destId="{036D67BB-A0BD-4B52-B817-526E8082F074}" srcOrd="0" destOrd="0" presId="urn:microsoft.com/office/officeart/2005/8/layout/vList4"/>
    <dgm:cxn modelId="{E2A7B190-5960-4107-B9B4-C63CD8DC97DE}" type="presParOf" srcId="{036D67BB-A0BD-4B52-B817-526E8082F074}" destId="{EBD8C754-2826-4B95-800A-CF82708085EA}" srcOrd="0" destOrd="0" presId="urn:microsoft.com/office/officeart/2005/8/layout/vList4"/>
    <dgm:cxn modelId="{3898C4E7-189C-48DE-928E-0CECD3270C21}" type="presParOf" srcId="{036D67BB-A0BD-4B52-B817-526E8082F074}" destId="{EE747E8E-A4E4-44DB-AA7D-34A358B881E9}" srcOrd="1" destOrd="0" presId="urn:microsoft.com/office/officeart/2005/8/layout/vList4"/>
    <dgm:cxn modelId="{5118034E-2F7D-4187-B2C7-772A42B6A8C2}" type="presParOf" srcId="{036D67BB-A0BD-4B52-B817-526E8082F074}" destId="{4C52DFFA-9B96-4F68-AED7-2691ECE40ED6}" srcOrd="2" destOrd="0" presId="urn:microsoft.com/office/officeart/2005/8/layout/vList4"/>
    <dgm:cxn modelId="{446DF867-A850-4F44-AA44-14C57DD13A9D}" type="presParOf" srcId="{F6B82B72-3AB4-4946-BED6-1896394EE73B}" destId="{1DEC67A2-B5E2-4C3D-8D45-B50CC3C8A3AB}" srcOrd="1" destOrd="0" presId="urn:microsoft.com/office/officeart/2005/8/layout/vList4"/>
    <dgm:cxn modelId="{0A7B3D26-ECE1-4B9C-98E5-A90F7AC01B33}" type="presParOf" srcId="{F6B82B72-3AB4-4946-BED6-1896394EE73B}" destId="{B99D238B-CB5F-452F-806D-171ABAA08EE0}" srcOrd="2" destOrd="0" presId="urn:microsoft.com/office/officeart/2005/8/layout/vList4"/>
    <dgm:cxn modelId="{A1371D7A-7D4C-4FD3-9008-6DFF89907B05}" type="presParOf" srcId="{B99D238B-CB5F-452F-806D-171ABAA08EE0}" destId="{7346B8C0-9D47-4133-B43E-58961556DAB6}" srcOrd="0" destOrd="0" presId="urn:microsoft.com/office/officeart/2005/8/layout/vList4"/>
    <dgm:cxn modelId="{8C31D5AC-E35D-44E4-B938-AFC7E0220D79}" type="presParOf" srcId="{B99D238B-CB5F-452F-806D-171ABAA08EE0}" destId="{1DF658D0-56D4-4DF8-B055-9F70D09EED24}" srcOrd="1" destOrd="0" presId="urn:microsoft.com/office/officeart/2005/8/layout/vList4"/>
    <dgm:cxn modelId="{FB896004-4B90-4C60-B41B-8370912D596E}" type="presParOf" srcId="{B99D238B-CB5F-452F-806D-171ABAA08EE0}" destId="{550EF1AB-6572-468C-B6AB-D72AD4B25276}" srcOrd="2" destOrd="0" presId="urn:microsoft.com/office/officeart/2005/8/layout/vList4"/>
    <dgm:cxn modelId="{0E7648C0-64D1-4587-BD2F-3CAFB19298A3}" type="presParOf" srcId="{F6B82B72-3AB4-4946-BED6-1896394EE73B}" destId="{B4749E69-899B-4210-AFE9-A9EB8FEF4CA5}" srcOrd="3" destOrd="0" presId="urn:microsoft.com/office/officeart/2005/8/layout/vList4"/>
    <dgm:cxn modelId="{54A0F462-9B4D-46D4-8B84-D5E0D4D6ACCF}" type="presParOf" srcId="{F6B82B72-3AB4-4946-BED6-1896394EE73B}" destId="{5FFA164B-6C3F-4A1D-81C3-C2A02BE2D78F}" srcOrd="4" destOrd="0" presId="urn:microsoft.com/office/officeart/2005/8/layout/vList4"/>
    <dgm:cxn modelId="{3F55450A-6FF8-4263-B7FC-29147F9FAB94}" type="presParOf" srcId="{5FFA164B-6C3F-4A1D-81C3-C2A02BE2D78F}" destId="{6922599D-F0D3-4C23-ADD9-599C4FCC7797}" srcOrd="0" destOrd="0" presId="urn:microsoft.com/office/officeart/2005/8/layout/vList4"/>
    <dgm:cxn modelId="{D15CB0D9-A1AC-4E79-AB7B-ED2408B60259}" type="presParOf" srcId="{5FFA164B-6C3F-4A1D-81C3-C2A02BE2D78F}" destId="{05B4A19E-99A8-4723-81BD-6E9B8ADA273D}" srcOrd="1" destOrd="0" presId="urn:microsoft.com/office/officeart/2005/8/layout/vList4"/>
    <dgm:cxn modelId="{47A4A994-8BC0-481D-BB8E-595AE3746BE3}" type="presParOf" srcId="{5FFA164B-6C3F-4A1D-81C3-C2A02BE2D78F}" destId="{1793E180-C97F-4B6F-B6D7-4843EEA10DC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B025BC-D4EC-40FE-A3A2-238616878C61}" type="doc">
      <dgm:prSet loTypeId="urn:microsoft.com/office/officeart/2008/layout/AlternatingHexagons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609769-883E-4744-92C1-9AE64CCFA231}">
      <dgm:prSet phldrT="[Text]"/>
      <dgm:spPr/>
      <dgm:t>
        <a:bodyPr/>
        <a:lstStyle/>
        <a:p>
          <a:r>
            <a:rPr lang="en-GB" dirty="0" smtClean="0"/>
            <a:t>Writing Emails, copying, faxing</a:t>
          </a:r>
          <a:endParaRPr lang="en-US" dirty="0"/>
        </a:p>
      </dgm:t>
    </dgm:pt>
    <dgm:pt modelId="{90DFE63C-B5D8-439A-8C6C-85091FC92F4A}" type="parTrans" cxnId="{CF71B3F8-4A2C-4AE6-B249-80E6D4A7A8D0}">
      <dgm:prSet/>
      <dgm:spPr/>
      <dgm:t>
        <a:bodyPr/>
        <a:lstStyle/>
        <a:p>
          <a:endParaRPr lang="en-US"/>
        </a:p>
      </dgm:t>
    </dgm:pt>
    <dgm:pt modelId="{B8C8BD83-D005-44B8-A189-A4326D2E9190}" type="sibTrans" cxnId="{CF71B3F8-4A2C-4AE6-B249-80E6D4A7A8D0}">
      <dgm:prSet/>
      <dgm:spPr/>
      <dgm:t>
        <a:bodyPr/>
        <a:lstStyle/>
        <a:p>
          <a:r>
            <a:rPr lang="en-US" dirty="0" smtClean="0"/>
            <a:t>Making calls</a:t>
          </a:r>
          <a:endParaRPr lang="en-US" dirty="0"/>
        </a:p>
      </dgm:t>
    </dgm:pt>
    <dgm:pt modelId="{6137B858-E082-46CB-8C32-2C5C8FD3951B}">
      <dgm:prSet phldrT="[Text]"/>
      <dgm:spPr/>
      <dgm:t>
        <a:bodyPr/>
        <a:lstStyle/>
        <a:p>
          <a:r>
            <a:rPr lang="en-US" dirty="0" smtClean="0"/>
            <a:t>Writing official letters, press release </a:t>
          </a:r>
          <a:endParaRPr lang="en-US" dirty="0"/>
        </a:p>
      </dgm:t>
    </dgm:pt>
    <dgm:pt modelId="{F90271AE-B2D4-4073-BE87-BBFDD07E1A7F}" type="parTrans" cxnId="{61CEB00A-045D-4BE8-9238-42419E9ECDC7}">
      <dgm:prSet/>
      <dgm:spPr/>
      <dgm:t>
        <a:bodyPr/>
        <a:lstStyle/>
        <a:p>
          <a:endParaRPr lang="en-US"/>
        </a:p>
      </dgm:t>
    </dgm:pt>
    <dgm:pt modelId="{8675243A-BD30-469A-A337-AD9060C25EF3}" type="sibTrans" cxnId="{61CEB00A-045D-4BE8-9238-42419E9ECDC7}">
      <dgm:prSet/>
      <dgm:spPr/>
      <dgm:t>
        <a:bodyPr/>
        <a:lstStyle/>
        <a:p>
          <a:r>
            <a:rPr lang="en-US" dirty="0" smtClean="0"/>
            <a:t>Translating the documents</a:t>
          </a:r>
          <a:endParaRPr lang="en-US" dirty="0"/>
        </a:p>
      </dgm:t>
    </dgm:pt>
    <dgm:pt modelId="{B1E35EDA-9D8D-41A8-AB0D-BD91EB4AAC65}">
      <dgm:prSet phldrT="[Text]"/>
      <dgm:spPr/>
      <dgm:t>
        <a:bodyPr/>
        <a:lstStyle/>
        <a:p>
          <a:r>
            <a:rPr lang="en-US" dirty="0" smtClean="0"/>
            <a:t>Organizing</a:t>
          </a:r>
        </a:p>
        <a:p>
          <a:r>
            <a:rPr lang="en-US" dirty="0" smtClean="0"/>
            <a:t>Meetings  </a:t>
          </a:r>
          <a:endParaRPr lang="en-US" dirty="0"/>
        </a:p>
      </dgm:t>
    </dgm:pt>
    <dgm:pt modelId="{E66DD685-5094-4160-AC2D-D6B7250BD976}" type="parTrans" cxnId="{A6247121-A07D-4346-A56C-730422621723}">
      <dgm:prSet/>
      <dgm:spPr/>
      <dgm:t>
        <a:bodyPr/>
        <a:lstStyle/>
        <a:p>
          <a:endParaRPr lang="en-US"/>
        </a:p>
      </dgm:t>
    </dgm:pt>
    <dgm:pt modelId="{178D4DE5-A7B9-4DF9-BBCD-3626638BE2F5}" type="sibTrans" cxnId="{A6247121-A07D-4346-A56C-730422621723}">
      <dgm:prSet/>
      <dgm:spPr/>
      <dgm:t>
        <a:bodyPr/>
        <a:lstStyle/>
        <a:p>
          <a:r>
            <a:rPr lang="en-US" dirty="0" smtClean="0"/>
            <a:t>Making</a:t>
          </a:r>
          <a:r>
            <a:rPr lang="en-US" baseline="0" dirty="0" smtClean="0"/>
            <a:t> research </a:t>
          </a:r>
          <a:endParaRPr lang="en-US" dirty="0"/>
        </a:p>
      </dgm:t>
    </dgm:pt>
    <dgm:pt modelId="{0DF530BA-56B4-4820-8AB4-480C6E4CB82E}" type="pres">
      <dgm:prSet presAssocID="{D4B025BC-D4EC-40FE-A3A2-238616878C6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1F2B876-5576-406D-931B-C126D6544279}" type="pres">
      <dgm:prSet presAssocID="{A3609769-883E-4744-92C1-9AE64CCFA231}" presName="composite" presStyleCnt="0"/>
      <dgm:spPr/>
    </dgm:pt>
    <dgm:pt modelId="{41273D94-37BC-4B68-912F-26412D787C31}" type="pres">
      <dgm:prSet presAssocID="{A3609769-883E-4744-92C1-9AE64CCFA23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D8E70-9FF8-4AA1-9C22-30B85D2102DA}" type="pres">
      <dgm:prSet presAssocID="{A3609769-883E-4744-92C1-9AE64CCFA23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34ADF-FE13-47B5-85A0-07E3CD8177CA}" type="pres">
      <dgm:prSet presAssocID="{A3609769-883E-4744-92C1-9AE64CCFA231}" presName="BalanceSpacing" presStyleCnt="0"/>
      <dgm:spPr/>
    </dgm:pt>
    <dgm:pt modelId="{619A0F29-21EB-431B-9A7A-AF6862A24AF8}" type="pres">
      <dgm:prSet presAssocID="{A3609769-883E-4744-92C1-9AE64CCFA231}" presName="BalanceSpacing1" presStyleCnt="0"/>
      <dgm:spPr/>
    </dgm:pt>
    <dgm:pt modelId="{197129CA-1578-4526-9AC5-48F11B91A966}" type="pres">
      <dgm:prSet presAssocID="{B8C8BD83-D005-44B8-A189-A4326D2E9190}" presName="Accent1Text" presStyleLbl="node1" presStyleIdx="1" presStyleCnt="6"/>
      <dgm:spPr/>
      <dgm:t>
        <a:bodyPr/>
        <a:lstStyle/>
        <a:p>
          <a:endParaRPr lang="en-US"/>
        </a:p>
      </dgm:t>
    </dgm:pt>
    <dgm:pt modelId="{68A0BB74-7C73-45AF-8C03-FC95E96B75BD}" type="pres">
      <dgm:prSet presAssocID="{B8C8BD83-D005-44B8-A189-A4326D2E9190}" presName="spaceBetweenRectangles" presStyleCnt="0"/>
      <dgm:spPr/>
    </dgm:pt>
    <dgm:pt modelId="{7E96C19F-869C-4CE7-AA08-A98B3825FEF8}" type="pres">
      <dgm:prSet presAssocID="{6137B858-E082-46CB-8C32-2C5C8FD3951B}" presName="composite" presStyleCnt="0"/>
      <dgm:spPr/>
    </dgm:pt>
    <dgm:pt modelId="{E55F7B51-5E03-47CD-9DAB-62BE6F143D33}" type="pres">
      <dgm:prSet presAssocID="{6137B858-E082-46CB-8C32-2C5C8FD3951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8502D-9B40-45BF-AB61-1A068F97FDAF}" type="pres">
      <dgm:prSet presAssocID="{6137B858-E082-46CB-8C32-2C5C8FD3951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E851B-FCF9-4441-80B2-45333F986E23}" type="pres">
      <dgm:prSet presAssocID="{6137B858-E082-46CB-8C32-2C5C8FD3951B}" presName="BalanceSpacing" presStyleCnt="0"/>
      <dgm:spPr/>
    </dgm:pt>
    <dgm:pt modelId="{D4ABBE32-55DF-4E85-BE13-54A5F7A55C49}" type="pres">
      <dgm:prSet presAssocID="{6137B858-E082-46CB-8C32-2C5C8FD3951B}" presName="BalanceSpacing1" presStyleCnt="0"/>
      <dgm:spPr/>
    </dgm:pt>
    <dgm:pt modelId="{0858A429-FFD8-4CC4-BD5B-2EB39896AC6E}" type="pres">
      <dgm:prSet presAssocID="{8675243A-BD30-469A-A337-AD9060C25EF3}" presName="Accent1Text" presStyleLbl="node1" presStyleIdx="3" presStyleCnt="6"/>
      <dgm:spPr/>
      <dgm:t>
        <a:bodyPr/>
        <a:lstStyle/>
        <a:p>
          <a:endParaRPr lang="en-US"/>
        </a:p>
      </dgm:t>
    </dgm:pt>
    <dgm:pt modelId="{45E9ABEC-8839-449A-ADD8-6EB200568D83}" type="pres">
      <dgm:prSet presAssocID="{8675243A-BD30-469A-A337-AD9060C25EF3}" presName="spaceBetweenRectangles" presStyleCnt="0"/>
      <dgm:spPr/>
    </dgm:pt>
    <dgm:pt modelId="{E23EE0C7-E576-41B1-A0E2-75E36788CF76}" type="pres">
      <dgm:prSet presAssocID="{B1E35EDA-9D8D-41A8-AB0D-BD91EB4AAC65}" presName="composite" presStyleCnt="0"/>
      <dgm:spPr/>
    </dgm:pt>
    <dgm:pt modelId="{AC416905-D3C2-4127-B38D-2BE98E03C8D9}" type="pres">
      <dgm:prSet presAssocID="{B1E35EDA-9D8D-41A8-AB0D-BD91EB4AAC6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B6C55-46FA-4609-BF95-DD19DBEC1B18}" type="pres">
      <dgm:prSet presAssocID="{B1E35EDA-9D8D-41A8-AB0D-BD91EB4AAC6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FA19A-1FF0-4134-8F5A-05E2A8397D64}" type="pres">
      <dgm:prSet presAssocID="{B1E35EDA-9D8D-41A8-AB0D-BD91EB4AAC65}" presName="BalanceSpacing" presStyleCnt="0"/>
      <dgm:spPr/>
    </dgm:pt>
    <dgm:pt modelId="{DA2234E4-CCC8-4954-8527-68006A9E34DF}" type="pres">
      <dgm:prSet presAssocID="{B1E35EDA-9D8D-41A8-AB0D-BD91EB4AAC65}" presName="BalanceSpacing1" presStyleCnt="0"/>
      <dgm:spPr/>
    </dgm:pt>
    <dgm:pt modelId="{A4D17FCA-7D5B-40E5-93E5-AF3C280EFCA3}" type="pres">
      <dgm:prSet presAssocID="{178D4DE5-A7B9-4DF9-BBCD-3626638BE2F5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0512706B-099D-4D3E-9CEA-A7C025B6561B}" type="presOf" srcId="{B1E35EDA-9D8D-41A8-AB0D-BD91EB4AAC65}" destId="{AC416905-D3C2-4127-B38D-2BE98E03C8D9}" srcOrd="0" destOrd="0" presId="urn:microsoft.com/office/officeart/2008/layout/AlternatingHexagons"/>
    <dgm:cxn modelId="{DDF0DC2D-314F-4612-9360-8306C25E3104}" type="presOf" srcId="{D4B025BC-D4EC-40FE-A3A2-238616878C61}" destId="{0DF530BA-56B4-4820-8AB4-480C6E4CB82E}" srcOrd="0" destOrd="0" presId="urn:microsoft.com/office/officeart/2008/layout/AlternatingHexagons"/>
    <dgm:cxn modelId="{98ED0C4F-9D65-4B7A-8E53-3C77A29471A9}" type="presOf" srcId="{6137B858-E082-46CB-8C32-2C5C8FD3951B}" destId="{E55F7B51-5E03-47CD-9DAB-62BE6F143D33}" srcOrd="0" destOrd="0" presId="urn:microsoft.com/office/officeart/2008/layout/AlternatingHexagons"/>
    <dgm:cxn modelId="{61CEB00A-045D-4BE8-9238-42419E9ECDC7}" srcId="{D4B025BC-D4EC-40FE-A3A2-238616878C61}" destId="{6137B858-E082-46CB-8C32-2C5C8FD3951B}" srcOrd="1" destOrd="0" parTransId="{F90271AE-B2D4-4073-BE87-BBFDD07E1A7F}" sibTransId="{8675243A-BD30-469A-A337-AD9060C25EF3}"/>
    <dgm:cxn modelId="{5169FBB6-EBE4-4748-A752-D35EDCAC857E}" type="presOf" srcId="{A3609769-883E-4744-92C1-9AE64CCFA231}" destId="{41273D94-37BC-4B68-912F-26412D787C31}" srcOrd="0" destOrd="0" presId="urn:microsoft.com/office/officeart/2008/layout/AlternatingHexagons"/>
    <dgm:cxn modelId="{F7406A0A-F7D5-44A2-BD8A-2F3C64346C2D}" type="presOf" srcId="{B8C8BD83-D005-44B8-A189-A4326D2E9190}" destId="{197129CA-1578-4526-9AC5-48F11B91A966}" srcOrd="0" destOrd="0" presId="urn:microsoft.com/office/officeart/2008/layout/AlternatingHexagons"/>
    <dgm:cxn modelId="{B4C2D87E-53D0-47D2-9C36-EF147AF29CAD}" type="presOf" srcId="{8675243A-BD30-469A-A337-AD9060C25EF3}" destId="{0858A429-FFD8-4CC4-BD5B-2EB39896AC6E}" srcOrd="0" destOrd="0" presId="urn:microsoft.com/office/officeart/2008/layout/AlternatingHexagons"/>
    <dgm:cxn modelId="{CF71B3F8-4A2C-4AE6-B249-80E6D4A7A8D0}" srcId="{D4B025BC-D4EC-40FE-A3A2-238616878C61}" destId="{A3609769-883E-4744-92C1-9AE64CCFA231}" srcOrd="0" destOrd="0" parTransId="{90DFE63C-B5D8-439A-8C6C-85091FC92F4A}" sibTransId="{B8C8BD83-D005-44B8-A189-A4326D2E9190}"/>
    <dgm:cxn modelId="{31A51061-9F9F-4D42-85BF-22A72AE0AEDB}" type="presOf" srcId="{178D4DE5-A7B9-4DF9-BBCD-3626638BE2F5}" destId="{A4D17FCA-7D5B-40E5-93E5-AF3C280EFCA3}" srcOrd="0" destOrd="0" presId="urn:microsoft.com/office/officeart/2008/layout/AlternatingHexagons"/>
    <dgm:cxn modelId="{A6247121-A07D-4346-A56C-730422621723}" srcId="{D4B025BC-D4EC-40FE-A3A2-238616878C61}" destId="{B1E35EDA-9D8D-41A8-AB0D-BD91EB4AAC65}" srcOrd="2" destOrd="0" parTransId="{E66DD685-5094-4160-AC2D-D6B7250BD976}" sibTransId="{178D4DE5-A7B9-4DF9-BBCD-3626638BE2F5}"/>
    <dgm:cxn modelId="{34E5BC9E-D023-457B-A08A-5D17B3A11C35}" type="presParOf" srcId="{0DF530BA-56B4-4820-8AB4-480C6E4CB82E}" destId="{71F2B876-5576-406D-931B-C126D6544279}" srcOrd="0" destOrd="0" presId="urn:microsoft.com/office/officeart/2008/layout/AlternatingHexagons"/>
    <dgm:cxn modelId="{A9BAC7E8-9D32-4480-B923-73FB6847AB1B}" type="presParOf" srcId="{71F2B876-5576-406D-931B-C126D6544279}" destId="{41273D94-37BC-4B68-912F-26412D787C31}" srcOrd="0" destOrd="0" presId="urn:microsoft.com/office/officeart/2008/layout/AlternatingHexagons"/>
    <dgm:cxn modelId="{8E53AA53-ADA2-47DA-AA9F-F1791CA8012D}" type="presParOf" srcId="{71F2B876-5576-406D-931B-C126D6544279}" destId="{EB7D8E70-9FF8-4AA1-9C22-30B85D2102DA}" srcOrd="1" destOrd="0" presId="urn:microsoft.com/office/officeart/2008/layout/AlternatingHexagons"/>
    <dgm:cxn modelId="{AA8AF476-9E93-438D-9C9E-7BB04F3E0D50}" type="presParOf" srcId="{71F2B876-5576-406D-931B-C126D6544279}" destId="{FA334ADF-FE13-47B5-85A0-07E3CD8177CA}" srcOrd="2" destOrd="0" presId="urn:microsoft.com/office/officeart/2008/layout/AlternatingHexagons"/>
    <dgm:cxn modelId="{A8EDB900-CDC3-4F86-B4B4-0AA8E8961460}" type="presParOf" srcId="{71F2B876-5576-406D-931B-C126D6544279}" destId="{619A0F29-21EB-431B-9A7A-AF6862A24AF8}" srcOrd="3" destOrd="0" presId="urn:microsoft.com/office/officeart/2008/layout/AlternatingHexagons"/>
    <dgm:cxn modelId="{CCBF5D9C-7E25-4CB3-94AA-3779968F42ED}" type="presParOf" srcId="{71F2B876-5576-406D-931B-C126D6544279}" destId="{197129CA-1578-4526-9AC5-48F11B91A966}" srcOrd="4" destOrd="0" presId="urn:microsoft.com/office/officeart/2008/layout/AlternatingHexagons"/>
    <dgm:cxn modelId="{5F93EE07-AD81-459C-872B-9B13B5253428}" type="presParOf" srcId="{0DF530BA-56B4-4820-8AB4-480C6E4CB82E}" destId="{68A0BB74-7C73-45AF-8C03-FC95E96B75BD}" srcOrd="1" destOrd="0" presId="urn:microsoft.com/office/officeart/2008/layout/AlternatingHexagons"/>
    <dgm:cxn modelId="{94FEAB6E-6083-4AB4-94CA-1DCE2B7DABC4}" type="presParOf" srcId="{0DF530BA-56B4-4820-8AB4-480C6E4CB82E}" destId="{7E96C19F-869C-4CE7-AA08-A98B3825FEF8}" srcOrd="2" destOrd="0" presId="urn:microsoft.com/office/officeart/2008/layout/AlternatingHexagons"/>
    <dgm:cxn modelId="{7233ADC6-5E52-471B-8FAA-C32570B2E58E}" type="presParOf" srcId="{7E96C19F-869C-4CE7-AA08-A98B3825FEF8}" destId="{E55F7B51-5E03-47CD-9DAB-62BE6F143D33}" srcOrd="0" destOrd="0" presId="urn:microsoft.com/office/officeart/2008/layout/AlternatingHexagons"/>
    <dgm:cxn modelId="{8964294A-EB96-4DE6-AFF8-3C91750C7E75}" type="presParOf" srcId="{7E96C19F-869C-4CE7-AA08-A98B3825FEF8}" destId="{1E08502D-9B40-45BF-AB61-1A068F97FDAF}" srcOrd="1" destOrd="0" presId="urn:microsoft.com/office/officeart/2008/layout/AlternatingHexagons"/>
    <dgm:cxn modelId="{B1F70095-34FF-4BB0-90DB-E16CB8EA045A}" type="presParOf" srcId="{7E96C19F-869C-4CE7-AA08-A98B3825FEF8}" destId="{E2FE851B-FCF9-4441-80B2-45333F986E23}" srcOrd="2" destOrd="0" presId="urn:microsoft.com/office/officeart/2008/layout/AlternatingHexagons"/>
    <dgm:cxn modelId="{D3F728A1-3BCC-4987-8E72-2023F7EA5E5A}" type="presParOf" srcId="{7E96C19F-869C-4CE7-AA08-A98B3825FEF8}" destId="{D4ABBE32-55DF-4E85-BE13-54A5F7A55C49}" srcOrd="3" destOrd="0" presId="urn:microsoft.com/office/officeart/2008/layout/AlternatingHexagons"/>
    <dgm:cxn modelId="{892986E5-89AC-4CA3-83CF-23FB0EE773F5}" type="presParOf" srcId="{7E96C19F-869C-4CE7-AA08-A98B3825FEF8}" destId="{0858A429-FFD8-4CC4-BD5B-2EB39896AC6E}" srcOrd="4" destOrd="0" presId="urn:microsoft.com/office/officeart/2008/layout/AlternatingHexagons"/>
    <dgm:cxn modelId="{4F94FAC8-D153-42F4-98F7-B01509AA78DC}" type="presParOf" srcId="{0DF530BA-56B4-4820-8AB4-480C6E4CB82E}" destId="{45E9ABEC-8839-449A-ADD8-6EB200568D83}" srcOrd="3" destOrd="0" presId="urn:microsoft.com/office/officeart/2008/layout/AlternatingHexagons"/>
    <dgm:cxn modelId="{C1A16035-8711-40B1-99EE-83DC27852FB0}" type="presParOf" srcId="{0DF530BA-56B4-4820-8AB4-480C6E4CB82E}" destId="{E23EE0C7-E576-41B1-A0E2-75E36788CF76}" srcOrd="4" destOrd="0" presId="urn:microsoft.com/office/officeart/2008/layout/AlternatingHexagons"/>
    <dgm:cxn modelId="{E076A04C-9DBA-4110-B3DE-214441883C29}" type="presParOf" srcId="{E23EE0C7-E576-41B1-A0E2-75E36788CF76}" destId="{AC416905-D3C2-4127-B38D-2BE98E03C8D9}" srcOrd="0" destOrd="0" presId="urn:microsoft.com/office/officeart/2008/layout/AlternatingHexagons"/>
    <dgm:cxn modelId="{3780B830-A51C-49E6-8B74-2E8E72949DA6}" type="presParOf" srcId="{E23EE0C7-E576-41B1-A0E2-75E36788CF76}" destId="{BE0B6C55-46FA-4609-BF95-DD19DBEC1B18}" srcOrd="1" destOrd="0" presId="urn:microsoft.com/office/officeart/2008/layout/AlternatingHexagons"/>
    <dgm:cxn modelId="{351D0380-07C9-4A09-A764-523A22FD3C07}" type="presParOf" srcId="{E23EE0C7-E576-41B1-A0E2-75E36788CF76}" destId="{CA9FA19A-1FF0-4134-8F5A-05E2A8397D64}" srcOrd="2" destOrd="0" presId="urn:microsoft.com/office/officeart/2008/layout/AlternatingHexagons"/>
    <dgm:cxn modelId="{E8C09F45-0118-4F20-94B1-140BB117CB96}" type="presParOf" srcId="{E23EE0C7-E576-41B1-A0E2-75E36788CF76}" destId="{DA2234E4-CCC8-4954-8527-68006A9E34DF}" srcOrd="3" destOrd="0" presId="urn:microsoft.com/office/officeart/2008/layout/AlternatingHexagons"/>
    <dgm:cxn modelId="{E8219DAA-AA31-48C5-A096-D2233DAF2A1E}" type="presParOf" srcId="{E23EE0C7-E576-41B1-A0E2-75E36788CF76}" destId="{A4D17FCA-7D5B-40E5-93E5-AF3C280EFCA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28C17B-C60F-477B-8621-412218605D2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BCCFF4-B705-4463-B749-65002518A0A9}" type="pres">
      <dgm:prSet presAssocID="{5928C17B-C60F-477B-8621-412218605D2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FA60D9A-BE24-4773-BF95-7A6FD5D5BECE}" type="presOf" srcId="{5928C17B-C60F-477B-8621-412218605D22}" destId="{A1BCCFF4-B705-4463-B749-65002518A0A9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AAA713-305A-4E78-BC3B-D0FBD0BC6565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2BC83A2-520B-4E43-B17F-F79FF4CA37D8}">
      <dgm:prSet phldrT="[Text]" custT="1"/>
      <dgm:spPr/>
      <dgm:t>
        <a:bodyPr/>
        <a:lstStyle/>
        <a:p>
          <a:r>
            <a:rPr lang="en-US" sz="2000" dirty="0" smtClean="0"/>
            <a:t>Responsible</a:t>
          </a:r>
          <a:endParaRPr lang="en-US" sz="2000" dirty="0"/>
        </a:p>
      </dgm:t>
    </dgm:pt>
    <dgm:pt modelId="{84514E3C-8302-4F41-B7A8-3F78D541EB7C}" type="parTrans" cxnId="{655E653E-687B-4832-90AE-3A30DCEB8251}">
      <dgm:prSet/>
      <dgm:spPr/>
      <dgm:t>
        <a:bodyPr/>
        <a:lstStyle/>
        <a:p>
          <a:endParaRPr lang="en-US"/>
        </a:p>
      </dgm:t>
    </dgm:pt>
    <dgm:pt modelId="{1F5B13DF-F8D6-4683-96F4-8CC3AAF956C2}" type="sibTrans" cxnId="{655E653E-687B-4832-90AE-3A30DCEB8251}">
      <dgm:prSet/>
      <dgm:spPr/>
      <dgm:t>
        <a:bodyPr/>
        <a:lstStyle/>
        <a:p>
          <a:endParaRPr lang="en-US"/>
        </a:p>
      </dgm:t>
    </dgm:pt>
    <dgm:pt modelId="{8DDD0B8D-9E41-45C6-8A68-EF0E9CB3069D}">
      <dgm:prSet phldrT="[Text]"/>
      <dgm:spPr/>
      <dgm:t>
        <a:bodyPr/>
        <a:lstStyle/>
        <a:p>
          <a:r>
            <a:rPr lang="en-US" dirty="0" smtClean="0"/>
            <a:t>Flexible</a:t>
          </a:r>
          <a:endParaRPr lang="en-US" dirty="0"/>
        </a:p>
      </dgm:t>
    </dgm:pt>
    <dgm:pt modelId="{3AB33371-422C-4DED-A604-071177102F1B}" type="parTrans" cxnId="{A656BEEB-7B14-4556-A6F6-0C6DEC6690DA}">
      <dgm:prSet/>
      <dgm:spPr/>
      <dgm:t>
        <a:bodyPr/>
        <a:lstStyle/>
        <a:p>
          <a:endParaRPr lang="en-US"/>
        </a:p>
      </dgm:t>
    </dgm:pt>
    <dgm:pt modelId="{BDBFC923-BC8A-43E8-93BA-C6C56A5B6CE7}" type="sibTrans" cxnId="{A656BEEB-7B14-4556-A6F6-0C6DEC6690DA}">
      <dgm:prSet/>
      <dgm:spPr/>
      <dgm:t>
        <a:bodyPr/>
        <a:lstStyle/>
        <a:p>
          <a:endParaRPr lang="en-US"/>
        </a:p>
      </dgm:t>
    </dgm:pt>
    <dgm:pt modelId="{387FDA62-92D3-4639-8E22-BB221FF57216}">
      <dgm:prSet phldrT="[Text]"/>
      <dgm:spPr/>
      <dgm:t>
        <a:bodyPr/>
        <a:lstStyle/>
        <a:p>
          <a:r>
            <a:rPr lang="en-US" dirty="0" smtClean="0"/>
            <a:t>Active</a:t>
          </a:r>
          <a:endParaRPr lang="en-US" dirty="0"/>
        </a:p>
      </dgm:t>
    </dgm:pt>
    <dgm:pt modelId="{D45F4BF1-A286-4AB7-8AA0-F72C29FF6859}" type="parTrans" cxnId="{A48259BD-F592-420D-ABE3-31E67C0ABF63}">
      <dgm:prSet/>
      <dgm:spPr/>
      <dgm:t>
        <a:bodyPr/>
        <a:lstStyle/>
        <a:p>
          <a:endParaRPr lang="en-US"/>
        </a:p>
      </dgm:t>
    </dgm:pt>
    <dgm:pt modelId="{D301D854-DBBA-4DF0-B214-C45D6FE2442E}" type="sibTrans" cxnId="{A48259BD-F592-420D-ABE3-31E67C0ABF63}">
      <dgm:prSet/>
      <dgm:spPr/>
      <dgm:t>
        <a:bodyPr/>
        <a:lstStyle/>
        <a:p>
          <a:endParaRPr lang="en-US"/>
        </a:p>
      </dgm:t>
    </dgm:pt>
    <dgm:pt modelId="{CF23FC73-C222-488D-886E-900800804207}">
      <dgm:prSet phldrT="[Text]"/>
      <dgm:spPr/>
      <dgm:t>
        <a:bodyPr/>
        <a:lstStyle/>
        <a:p>
          <a:r>
            <a:rPr lang="en-US" dirty="0" smtClean="0"/>
            <a:t>Attentive</a:t>
          </a:r>
          <a:endParaRPr lang="en-US" dirty="0"/>
        </a:p>
      </dgm:t>
    </dgm:pt>
    <dgm:pt modelId="{FEE93900-D2DB-4612-931D-7B426A3E9B82}" type="parTrans" cxnId="{FD2FA68E-CBC1-4D7A-8810-42C35E818033}">
      <dgm:prSet/>
      <dgm:spPr/>
      <dgm:t>
        <a:bodyPr/>
        <a:lstStyle/>
        <a:p>
          <a:endParaRPr lang="en-US"/>
        </a:p>
      </dgm:t>
    </dgm:pt>
    <dgm:pt modelId="{3CBB1804-A546-4FE0-A622-FDA81B3415B1}" type="sibTrans" cxnId="{FD2FA68E-CBC1-4D7A-8810-42C35E818033}">
      <dgm:prSet/>
      <dgm:spPr/>
      <dgm:t>
        <a:bodyPr/>
        <a:lstStyle/>
        <a:p>
          <a:endParaRPr lang="en-US"/>
        </a:p>
      </dgm:t>
    </dgm:pt>
    <dgm:pt modelId="{57D77184-0B37-4B71-A53E-F0F51D9371F9}">
      <dgm:prSet phldrT="[Text]"/>
      <dgm:spPr/>
      <dgm:t>
        <a:bodyPr/>
        <a:lstStyle/>
        <a:p>
          <a:r>
            <a:rPr lang="en-US" dirty="0" smtClean="0"/>
            <a:t>Creative</a:t>
          </a:r>
          <a:endParaRPr lang="en-US" dirty="0"/>
        </a:p>
      </dgm:t>
    </dgm:pt>
    <dgm:pt modelId="{EF65736D-A02B-4113-85A6-E7E7BE8B4933}" type="parTrans" cxnId="{DC987F2F-01B6-4CB0-A1D1-F0F56F2C3EE7}">
      <dgm:prSet/>
      <dgm:spPr/>
      <dgm:t>
        <a:bodyPr/>
        <a:lstStyle/>
        <a:p>
          <a:endParaRPr lang="en-US"/>
        </a:p>
      </dgm:t>
    </dgm:pt>
    <dgm:pt modelId="{17D6EFA8-6A92-4AF0-8DD9-2444CA159466}" type="sibTrans" cxnId="{DC987F2F-01B6-4CB0-A1D1-F0F56F2C3EE7}">
      <dgm:prSet/>
      <dgm:spPr/>
      <dgm:t>
        <a:bodyPr/>
        <a:lstStyle/>
        <a:p>
          <a:endParaRPr lang="en-US"/>
        </a:p>
      </dgm:t>
    </dgm:pt>
    <dgm:pt modelId="{27B28F7D-BE67-46BD-B340-C0960D6AC4F2}" type="pres">
      <dgm:prSet presAssocID="{29AAA713-305A-4E78-BC3B-D0FBD0BC656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194985-649F-4A74-AE03-62424CA52D09}" type="pres">
      <dgm:prSet presAssocID="{A2BC83A2-520B-4E43-B17F-F79FF4CA37D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A4432-6723-438D-B641-1F9232FAC026}" type="pres">
      <dgm:prSet presAssocID="{A2BC83A2-520B-4E43-B17F-F79FF4CA37D8}" presName="spNode" presStyleCnt="0"/>
      <dgm:spPr/>
    </dgm:pt>
    <dgm:pt modelId="{74FB079F-A324-42BC-A945-BC9FE3B216B2}" type="pres">
      <dgm:prSet presAssocID="{1F5B13DF-F8D6-4683-96F4-8CC3AAF956C2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9135B04-6F8C-41F3-ACE9-617AC8DFC041}" type="pres">
      <dgm:prSet presAssocID="{8DDD0B8D-9E41-45C6-8A68-EF0E9CB3069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8F542-5401-4A5C-915A-51220B647DB4}" type="pres">
      <dgm:prSet presAssocID="{8DDD0B8D-9E41-45C6-8A68-EF0E9CB3069D}" presName="spNode" presStyleCnt="0"/>
      <dgm:spPr/>
    </dgm:pt>
    <dgm:pt modelId="{F54BE05D-975A-49B2-8FA7-EB67D20D7E78}" type="pres">
      <dgm:prSet presAssocID="{BDBFC923-BC8A-43E8-93BA-C6C56A5B6CE7}" presName="sibTrans" presStyleLbl="sibTrans1D1" presStyleIdx="1" presStyleCnt="5"/>
      <dgm:spPr/>
      <dgm:t>
        <a:bodyPr/>
        <a:lstStyle/>
        <a:p>
          <a:endParaRPr lang="en-US"/>
        </a:p>
      </dgm:t>
    </dgm:pt>
    <dgm:pt modelId="{EFC56FAD-DE99-42BA-804F-655D140F0E0F}" type="pres">
      <dgm:prSet presAssocID="{387FDA62-92D3-4639-8E22-BB221FF5721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8465C-651B-47D4-BB80-EFE23964A1EF}" type="pres">
      <dgm:prSet presAssocID="{387FDA62-92D3-4639-8E22-BB221FF57216}" presName="spNode" presStyleCnt="0"/>
      <dgm:spPr/>
    </dgm:pt>
    <dgm:pt modelId="{5395C18E-8459-4205-B479-F45B5774B5DB}" type="pres">
      <dgm:prSet presAssocID="{D301D854-DBBA-4DF0-B214-C45D6FE2442E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7A26FDE-8558-490D-AEFB-3322C1C844C4}" type="pres">
      <dgm:prSet presAssocID="{CF23FC73-C222-488D-886E-90080080420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D7B59-7600-42F2-868E-7FF2968A15CB}" type="pres">
      <dgm:prSet presAssocID="{CF23FC73-C222-488D-886E-900800804207}" presName="spNode" presStyleCnt="0"/>
      <dgm:spPr/>
    </dgm:pt>
    <dgm:pt modelId="{4BF64530-73F4-4E4D-9599-D2522FC3DC33}" type="pres">
      <dgm:prSet presAssocID="{3CBB1804-A546-4FE0-A622-FDA81B3415B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FB8663E0-80C6-45F4-9A93-563B2CAD7FF2}" type="pres">
      <dgm:prSet presAssocID="{57D77184-0B37-4B71-A53E-F0F51D9371F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7F569-B31A-4F37-A3FF-8626C49A34B3}" type="pres">
      <dgm:prSet presAssocID="{57D77184-0B37-4B71-A53E-F0F51D9371F9}" presName="spNode" presStyleCnt="0"/>
      <dgm:spPr/>
    </dgm:pt>
    <dgm:pt modelId="{D8F6E605-BDEB-4B29-A5BF-92BC8ADE4539}" type="pres">
      <dgm:prSet presAssocID="{17D6EFA8-6A92-4AF0-8DD9-2444CA159466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6F6BBFF6-622D-42F2-9442-020189AE904B}" type="presOf" srcId="{1F5B13DF-F8D6-4683-96F4-8CC3AAF956C2}" destId="{74FB079F-A324-42BC-A945-BC9FE3B216B2}" srcOrd="0" destOrd="0" presId="urn:microsoft.com/office/officeart/2005/8/layout/cycle6"/>
    <dgm:cxn modelId="{CF9230ED-E1CF-4B22-8A63-4A47E4B54143}" type="presOf" srcId="{BDBFC923-BC8A-43E8-93BA-C6C56A5B6CE7}" destId="{F54BE05D-975A-49B2-8FA7-EB67D20D7E78}" srcOrd="0" destOrd="0" presId="urn:microsoft.com/office/officeart/2005/8/layout/cycle6"/>
    <dgm:cxn modelId="{F272AC78-3A63-4011-85BA-2848BAF9AC90}" type="presOf" srcId="{D301D854-DBBA-4DF0-B214-C45D6FE2442E}" destId="{5395C18E-8459-4205-B479-F45B5774B5DB}" srcOrd="0" destOrd="0" presId="urn:microsoft.com/office/officeart/2005/8/layout/cycle6"/>
    <dgm:cxn modelId="{DC987F2F-01B6-4CB0-A1D1-F0F56F2C3EE7}" srcId="{29AAA713-305A-4E78-BC3B-D0FBD0BC6565}" destId="{57D77184-0B37-4B71-A53E-F0F51D9371F9}" srcOrd="4" destOrd="0" parTransId="{EF65736D-A02B-4113-85A6-E7E7BE8B4933}" sibTransId="{17D6EFA8-6A92-4AF0-8DD9-2444CA159466}"/>
    <dgm:cxn modelId="{681A9F4D-8881-473C-B87C-1DF1A9E28898}" type="presOf" srcId="{CF23FC73-C222-488D-886E-900800804207}" destId="{97A26FDE-8558-490D-AEFB-3322C1C844C4}" srcOrd="0" destOrd="0" presId="urn:microsoft.com/office/officeart/2005/8/layout/cycle6"/>
    <dgm:cxn modelId="{5741A8C0-95F9-45C0-979E-F8ED4D4DF21F}" type="presOf" srcId="{57D77184-0B37-4B71-A53E-F0F51D9371F9}" destId="{FB8663E0-80C6-45F4-9A93-563B2CAD7FF2}" srcOrd="0" destOrd="0" presId="urn:microsoft.com/office/officeart/2005/8/layout/cycle6"/>
    <dgm:cxn modelId="{FF97E97B-B94E-41EF-9013-25A289908E2F}" type="presOf" srcId="{8DDD0B8D-9E41-45C6-8A68-EF0E9CB3069D}" destId="{E9135B04-6F8C-41F3-ACE9-617AC8DFC041}" srcOrd="0" destOrd="0" presId="urn:microsoft.com/office/officeart/2005/8/layout/cycle6"/>
    <dgm:cxn modelId="{655E653E-687B-4832-90AE-3A30DCEB8251}" srcId="{29AAA713-305A-4E78-BC3B-D0FBD0BC6565}" destId="{A2BC83A2-520B-4E43-B17F-F79FF4CA37D8}" srcOrd="0" destOrd="0" parTransId="{84514E3C-8302-4F41-B7A8-3F78D541EB7C}" sibTransId="{1F5B13DF-F8D6-4683-96F4-8CC3AAF956C2}"/>
    <dgm:cxn modelId="{B5EC711E-69D4-4C07-BE0E-5D07A59BE655}" type="presOf" srcId="{387FDA62-92D3-4639-8E22-BB221FF57216}" destId="{EFC56FAD-DE99-42BA-804F-655D140F0E0F}" srcOrd="0" destOrd="0" presId="urn:microsoft.com/office/officeart/2005/8/layout/cycle6"/>
    <dgm:cxn modelId="{A656BEEB-7B14-4556-A6F6-0C6DEC6690DA}" srcId="{29AAA713-305A-4E78-BC3B-D0FBD0BC6565}" destId="{8DDD0B8D-9E41-45C6-8A68-EF0E9CB3069D}" srcOrd="1" destOrd="0" parTransId="{3AB33371-422C-4DED-A604-071177102F1B}" sibTransId="{BDBFC923-BC8A-43E8-93BA-C6C56A5B6CE7}"/>
    <dgm:cxn modelId="{BFB5CB7F-0ECA-496D-9C3F-B1C8DD6051AC}" type="presOf" srcId="{17D6EFA8-6A92-4AF0-8DD9-2444CA159466}" destId="{D8F6E605-BDEB-4B29-A5BF-92BC8ADE4539}" srcOrd="0" destOrd="0" presId="urn:microsoft.com/office/officeart/2005/8/layout/cycle6"/>
    <dgm:cxn modelId="{A48259BD-F592-420D-ABE3-31E67C0ABF63}" srcId="{29AAA713-305A-4E78-BC3B-D0FBD0BC6565}" destId="{387FDA62-92D3-4639-8E22-BB221FF57216}" srcOrd="2" destOrd="0" parTransId="{D45F4BF1-A286-4AB7-8AA0-F72C29FF6859}" sibTransId="{D301D854-DBBA-4DF0-B214-C45D6FE2442E}"/>
    <dgm:cxn modelId="{4929AA18-4573-4EA9-A631-58C770C470B9}" type="presOf" srcId="{29AAA713-305A-4E78-BC3B-D0FBD0BC6565}" destId="{27B28F7D-BE67-46BD-B340-C0960D6AC4F2}" srcOrd="0" destOrd="0" presId="urn:microsoft.com/office/officeart/2005/8/layout/cycle6"/>
    <dgm:cxn modelId="{CB029BC9-04CF-40EC-B613-437807379CD5}" type="presOf" srcId="{A2BC83A2-520B-4E43-B17F-F79FF4CA37D8}" destId="{32194985-649F-4A74-AE03-62424CA52D09}" srcOrd="0" destOrd="0" presId="urn:microsoft.com/office/officeart/2005/8/layout/cycle6"/>
    <dgm:cxn modelId="{FD2FA68E-CBC1-4D7A-8810-42C35E818033}" srcId="{29AAA713-305A-4E78-BC3B-D0FBD0BC6565}" destId="{CF23FC73-C222-488D-886E-900800804207}" srcOrd="3" destOrd="0" parTransId="{FEE93900-D2DB-4612-931D-7B426A3E9B82}" sibTransId="{3CBB1804-A546-4FE0-A622-FDA81B3415B1}"/>
    <dgm:cxn modelId="{04C7F94D-0D25-4B5C-8F55-2095247C29DD}" type="presOf" srcId="{3CBB1804-A546-4FE0-A622-FDA81B3415B1}" destId="{4BF64530-73F4-4E4D-9599-D2522FC3DC33}" srcOrd="0" destOrd="0" presId="urn:microsoft.com/office/officeart/2005/8/layout/cycle6"/>
    <dgm:cxn modelId="{CA0F0589-BB62-4F8A-A8E2-947443A81D66}" type="presParOf" srcId="{27B28F7D-BE67-46BD-B340-C0960D6AC4F2}" destId="{32194985-649F-4A74-AE03-62424CA52D09}" srcOrd="0" destOrd="0" presId="urn:microsoft.com/office/officeart/2005/8/layout/cycle6"/>
    <dgm:cxn modelId="{A7ED9CEE-52E9-4CCF-98DB-381E97C280B6}" type="presParOf" srcId="{27B28F7D-BE67-46BD-B340-C0960D6AC4F2}" destId="{BEBA4432-6723-438D-B641-1F9232FAC026}" srcOrd="1" destOrd="0" presId="urn:microsoft.com/office/officeart/2005/8/layout/cycle6"/>
    <dgm:cxn modelId="{B1A9FBE8-65EB-43EB-A280-ED11449CDC21}" type="presParOf" srcId="{27B28F7D-BE67-46BD-B340-C0960D6AC4F2}" destId="{74FB079F-A324-42BC-A945-BC9FE3B216B2}" srcOrd="2" destOrd="0" presId="urn:microsoft.com/office/officeart/2005/8/layout/cycle6"/>
    <dgm:cxn modelId="{3C3A0432-60DE-4104-9A19-005159F9244D}" type="presParOf" srcId="{27B28F7D-BE67-46BD-B340-C0960D6AC4F2}" destId="{E9135B04-6F8C-41F3-ACE9-617AC8DFC041}" srcOrd="3" destOrd="0" presId="urn:microsoft.com/office/officeart/2005/8/layout/cycle6"/>
    <dgm:cxn modelId="{04BCBCB9-7FE6-42D9-88D2-72D9EB908C06}" type="presParOf" srcId="{27B28F7D-BE67-46BD-B340-C0960D6AC4F2}" destId="{7F28F542-5401-4A5C-915A-51220B647DB4}" srcOrd="4" destOrd="0" presId="urn:microsoft.com/office/officeart/2005/8/layout/cycle6"/>
    <dgm:cxn modelId="{A927C0D5-9DF9-4F0D-9C7D-AADD308CEE95}" type="presParOf" srcId="{27B28F7D-BE67-46BD-B340-C0960D6AC4F2}" destId="{F54BE05D-975A-49B2-8FA7-EB67D20D7E78}" srcOrd="5" destOrd="0" presId="urn:microsoft.com/office/officeart/2005/8/layout/cycle6"/>
    <dgm:cxn modelId="{A8F8EC4B-AAAD-40D5-969E-DFFFF3024000}" type="presParOf" srcId="{27B28F7D-BE67-46BD-B340-C0960D6AC4F2}" destId="{EFC56FAD-DE99-42BA-804F-655D140F0E0F}" srcOrd="6" destOrd="0" presId="urn:microsoft.com/office/officeart/2005/8/layout/cycle6"/>
    <dgm:cxn modelId="{EA3D2B81-292E-4C78-9822-9EE1149BD777}" type="presParOf" srcId="{27B28F7D-BE67-46BD-B340-C0960D6AC4F2}" destId="{0E88465C-651B-47D4-BB80-EFE23964A1EF}" srcOrd="7" destOrd="0" presId="urn:microsoft.com/office/officeart/2005/8/layout/cycle6"/>
    <dgm:cxn modelId="{595D52D2-CA02-43E2-866B-EEB519014C17}" type="presParOf" srcId="{27B28F7D-BE67-46BD-B340-C0960D6AC4F2}" destId="{5395C18E-8459-4205-B479-F45B5774B5DB}" srcOrd="8" destOrd="0" presId="urn:microsoft.com/office/officeart/2005/8/layout/cycle6"/>
    <dgm:cxn modelId="{1A07649C-0645-4912-8193-841BFE46CC32}" type="presParOf" srcId="{27B28F7D-BE67-46BD-B340-C0960D6AC4F2}" destId="{97A26FDE-8558-490D-AEFB-3322C1C844C4}" srcOrd="9" destOrd="0" presId="urn:microsoft.com/office/officeart/2005/8/layout/cycle6"/>
    <dgm:cxn modelId="{B127E74B-369A-47D8-8916-D4C97276962C}" type="presParOf" srcId="{27B28F7D-BE67-46BD-B340-C0960D6AC4F2}" destId="{28DD7B59-7600-42F2-868E-7FF2968A15CB}" srcOrd="10" destOrd="0" presId="urn:microsoft.com/office/officeart/2005/8/layout/cycle6"/>
    <dgm:cxn modelId="{8A9D4A36-B7F1-4C26-AC5D-EE263D32CF34}" type="presParOf" srcId="{27B28F7D-BE67-46BD-B340-C0960D6AC4F2}" destId="{4BF64530-73F4-4E4D-9599-D2522FC3DC33}" srcOrd="11" destOrd="0" presId="urn:microsoft.com/office/officeart/2005/8/layout/cycle6"/>
    <dgm:cxn modelId="{56D2C095-98E9-4D84-B78A-B55CAA4F4A46}" type="presParOf" srcId="{27B28F7D-BE67-46BD-B340-C0960D6AC4F2}" destId="{FB8663E0-80C6-45F4-9A93-563B2CAD7FF2}" srcOrd="12" destOrd="0" presId="urn:microsoft.com/office/officeart/2005/8/layout/cycle6"/>
    <dgm:cxn modelId="{E8D25BF7-9772-454A-B451-3F32DDE0392B}" type="presParOf" srcId="{27B28F7D-BE67-46BD-B340-C0960D6AC4F2}" destId="{5D97F569-B31A-4F37-A3FF-8626C49A34B3}" srcOrd="13" destOrd="0" presId="urn:microsoft.com/office/officeart/2005/8/layout/cycle6"/>
    <dgm:cxn modelId="{C78EE212-8EEC-4E28-B36D-1A3E328B1C1C}" type="presParOf" srcId="{27B28F7D-BE67-46BD-B340-C0960D6AC4F2}" destId="{D8F6E605-BDEB-4B29-A5BF-92BC8ADE453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6EA23-65A2-47A2-8141-FA2218122A1D}">
      <dsp:nvSpPr>
        <dsp:cNvPr id="0" name=""/>
        <dsp:cNvSpPr/>
      </dsp:nvSpPr>
      <dsp:spPr>
        <a:xfrm>
          <a:off x="6898" y="1270783"/>
          <a:ext cx="4123580" cy="164943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CWKR</a:t>
          </a:r>
          <a:r>
            <a:rPr lang="en-US" sz="1900" kern="1200" dirty="0" smtClean="0"/>
            <a:t>- is a leading local </a:t>
          </a:r>
          <a:r>
            <a:rPr lang="en-US" sz="1900" u="sng" kern="1200" dirty="0" smtClean="0"/>
            <a:t>Non Governmental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u="sng" kern="1200" dirty="0" smtClean="0"/>
            <a:t>Organization </a:t>
          </a:r>
          <a:r>
            <a:rPr lang="en-US" sz="1900" kern="1200" dirty="0" smtClean="0"/>
            <a:t>(NGO) </a:t>
          </a:r>
          <a:endParaRPr lang="en-US" sz="1900" kern="1200" dirty="0"/>
        </a:p>
      </dsp:txBody>
      <dsp:txXfrm>
        <a:off x="831614" y="1270783"/>
        <a:ext cx="2474148" cy="1649432"/>
      </dsp:txXfrm>
    </dsp:sp>
    <dsp:sp modelId="{A6EF64E7-851C-4395-99B3-650EB7B1F357}">
      <dsp:nvSpPr>
        <dsp:cNvPr id="0" name=""/>
        <dsp:cNvSpPr/>
      </dsp:nvSpPr>
      <dsp:spPr>
        <a:xfrm>
          <a:off x="3718120" y="1270783"/>
          <a:ext cx="4123580" cy="1649432"/>
        </a:xfrm>
        <a:prstGeom prst="chevron">
          <a:avLst/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Mission:  </a:t>
          </a:r>
          <a:r>
            <a:rPr lang="en-US" sz="1900" kern="1200" dirty="0" smtClean="0"/>
            <a:t>Support local women in all spheres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of public life: politics, economy, social aspects. </a:t>
          </a:r>
          <a:endParaRPr lang="en-US" sz="1900" kern="1200" dirty="0"/>
        </a:p>
      </dsp:txBody>
      <dsp:txXfrm>
        <a:off x="4542836" y="1270783"/>
        <a:ext cx="2474148" cy="1649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8C754-2826-4B95-800A-CF82708085EA}">
      <dsp:nvSpPr>
        <dsp:cNvPr id="0" name=""/>
        <dsp:cNvSpPr/>
      </dsp:nvSpPr>
      <dsp:spPr>
        <a:xfrm>
          <a:off x="0" y="91439"/>
          <a:ext cx="7620000" cy="1523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To </a:t>
          </a:r>
          <a:r>
            <a:rPr 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understand</a:t>
          </a:r>
          <a:r>
            <a:rPr lang="en-US" sz="3000" kern="1200" dirty="0" smtClean="0"/>
            <a:t> the functioning and working environments of a non-governmental organization</a:t>
          </a:r>
          <a:endParaRPr lang="en-US" sz="3000" kern="1200" dirty="0"/>
        </a:p>
      </dsp:txBody>
      <dsp:txXfrm>
        <a:off x="1676400" y="91439"/>
        <a:ext cx="5943600" cy="1523999"/>
      </dsp:txXfrm>
    </dsp:sp>
    <dsp:sp modelId="{EE747E8E-A4E4-44DB-AA7D-34A358B881E9}">
      <dsp:nvSpPr>
        <dsp:cNvPr id="0" name=""/>
        <dsp:cNvSpPr/>
      </dsp:nvSpPr>
      <dsp:spPr>
        <a:xfrm>
          <a:off x="152400" y="152399"/>
          <a:ext cx="1524000" cy="12191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346B8C0-9D47-4133-B43E-58961556DAB6}">
      <dsp:nvSpPr>
        <dsp:cNvPr id="0" name=""/>
        <dsp:cNvSpPr/>
      </dsp:nvSpPr>
      <dsp:spPr>
        <a:xfrm>
          <a:off x="0" y="1676399"/>
          <a:ext cx="7620000" cy="152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To </a:t>
          </a:r>
          <a:r>
            <a:rPr 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experience</a:t>
          </a:r>
          <a:r>
            <a:rPr lang="en-US" sz="3000" kern="1200" dirty="0" smtClean="0"/>
            <a:t> what is like to work in a professional setting </a:t>
          </a:r>
          <a:endParaRPr lang="en-US" sz="3000" kern="1200" dirty="0"/>
        </a:p>
      </dsp:txBody>
      <dsp:txXfrm>
        <a:off x="1676400" y="1676399"/>
        <a:ext cx="5943600" cy="1524000"/>
      </dsp:txXfrm>
    </dsp:sp>
    <dsp:sp modelId="{1DF658D0-56D4-4DF8-B055-9F70D09EED24}">
      <dsp:nvSpPr>
        <dsp:cNvPr id="0" name=""/>
        <dsp:cNvSpPr/>
      </dsp:nvSpPr>
      <dsp:spPr>
        <a:xfrm>
          <a:off x="311147" y="1859279"/>
          <a:ext cx="1206505" cy="11582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22599D-F0D3-4C23-ADD9-599C4FCC7797}">
      <dsp:nvSpPr>
        <dsp:cNvPr id="0" name=""/>
        <dsp:cNvSpPr/>
      </dsp:nvSpPr>
      <dsp:spPr>
        <a:xfrm>
          <a:off x="0" y="3200399"/>
          <a:ext cx="7620000" cy="1523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To </a:t>
          </a:r>
          <a:r>
            <a:rPr 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enhance</a:t>
          </a:r>
          <a:r>
            <a:rPr lang="en-US" sz="3000" kern="1200" dirty="0" smtClean="0"/>
            <a:t> my communication skills, </a:t>
          </a:r>
          <a:r>
            <a:rPr 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learn</a:t>
          </a:r>
          <a:r>
            <a:rPr lang="en-US" sz="3000" kern="1200" dirty="0" smtClean="0"/>
            <a:t> about the organizing and implementing </a:t>
          </a:r>
          <a:r>
            <a:rPr lang="en-US" sz="3000" kern="1200" dirty="0" smtClean="0"/>
            <a:t>different types of tasks </a:t>
          </a:r>
          <a:endParaRPr lang="en-US" sz="3000" kern="1200" dirty="0"/>
        </a:p>
      </dsp:txBody>
      <dsp:txXfrm>
        <a:off x="1676400" y="3200399"/>
        <a:ext cx="5943600" cy="1523999"/>
      </dsp:txXfrm>
    </dsp:sp>
    <dsp:sp modelId="{05B4A19E-99A8-4723-81BD-6E9B8ADA273D}">
      <dsp:nvSpPr>
        <dsp:cNvPr id="0" name=""/>
        <dsp:cNvSpPr/>
      </dsp:nvSpPr>
      <dsp:spPr>
        <a:xfrm>
          <a:off x="152400" y="3505200"/>
          <a:ext cx="1524000" cy="12191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73D94-37BC-4B68-912F-26412D787C31}">
      <dsp:nvSpPr>
        <dsp:cNvPr id="0" name=""/>
        <dsp:cNvSpPr/>
      </dsp:nvSpPr>
      <dsp:spPr>
        <a:xfrm rot="5400000">
          <a:off x="3772690" y="125895"/>
          <a:ext cx="1920006" cy="167040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Writing Emails, copying, faxing</a:t>
          </a:r>
          <a:endParaRPr lang="en-US" sz="1700" kern="1200" dirty="0"/>
        </a:p>
      </dsp:txBody>
      <dsp:txXfrm rot="-5400000">
        <a:off x="4157795" y="300296"/>
        <a:ext cx="1149795" cy="1321604"/>
      </dsp:txXfrm>
    </dsp:sp>
    <dsp:sp modelId="{EB7D8E70-9FF8-4AA1-9C22-30B85D2102DA}">
      <dsp:nvSpPr>
        <dsp:cNvPr id="0" name=""/>
        <dsp:cNvSpPr/>
      </dsp:nvSpPr>
      <dsp:spPr>
        <a:xfrm>
          <a:off x="5618584" y="385096"/>
          <a:ext cx="2142727" cy="115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129CA-1578-4526-9AC5-48F11B91A966}">
      <dsp:nvSpPr>
        <dsp:cNvPr id="0" name=""/>
        <dsp:cNvSpPr/>
      </dsp:nvSpPr>
      <dsp:spPr>
        <a:xfrm rot="5400000">
          <a:off x="1968651" y="125895"/>
          <a:ext cx="1920006" cy="167040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Making calls</a:t>
          </a:r>
          <a:endParaRPr lang="en-US" sz="3100" kern="1200" dirty="0"/>
        </a:p>
      </dsp:txBody>
      <dsp:txXfrm rot="-5400000">
        <a:off x="2353756" y="300296"/>
        <a:ext cx="1149795" cy="1321604"/>
      </dsp:txXfrm>
    </dsp:sp>
    <dsp:sp modelId="{E55F7B51-5E03-47CD-9DAB-62BE6F143D33}">
      <dsp:nvSpPr>
        <dsp:cNvPr id="0" name=""/>
        <dsp:cNvSpPr/>
      </dsp:nvSpPr>
      <dsp:spPr>
        <a:xfrm rot="5400000">
          <a:off x="2867214" y="1755597"/>
          <a:ext cx="1920006" cy="167040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Writing official letters, press release </a:t>
          </a:r>
          <a:endParaRPr lang="en-US" sz="1700" kern="1200" dirty="0"/>
        </a:p>
      </dsp:txBody>
      <dsp:txXfrm rot="-5400000">
        <a:off x="3252319" y="1929998"/>
        <a:ext cx="1149795" cy="1321604"/>
      </dsp:txXfrm>
    </dsp:sp>
    <dsp:sp modelId="{1E08502D-9B40-45BF-AB61-1A068F97FDAF}">
      <dsp:nvSpPr>
        <dsp:cNvPr id="0" name=""/>
        <dsp:cNvSpPr/>
      </dsp:nvSpPr>
      <dsp:spPr>
        <a:xfrm>
          <a:off x="849287" y="2014797"/>
          <a:ext cx="2073607" cy="115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58A429-FFD8-4CC4-BD5B-2EB39896AC6E}">
      <dsp:nvSpPr>
        <dsp:cNvPr id="0" name=""/>
        <dsp:cNvSpPr/>
      </dsp:nvSpPr>
      <dsp:spPr>
        <a:xfrm rot="5400000">
          <a:off x="4671253" y="1755597"/>
          <a:ext cx="1920006" cy="167040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Translating the documents</a:t>
          </a:r>
          <a:endParaRPr lang="en-US" sz="2000" kern="1200" dirty="0"/>
        </a:p>
      </dsp:txBody>
      <dsp:txXfrm rot="-5400000">
        <a:off x="5056358" y="1929998"/>
        <a:ext cx="1149795" cy="1321604"/>
      </dsp:txXfrm>
    </dsp:sp>
    <dsp:sp modelId="{AC416905-D3C2-4127-B38D-2BE98E03C8D9}">
      <dsp:nvSpPr>
        <dsp:cNvPr id="0" name=""/>
        <dsp:cNvSpPr/>
      </dsp:nvSpPr>
      <dsp:spPr>
        <a:xfrm rot="5400000">
          <a:off x="3772690" y="3385298"/>
          <a:ext cx="1920006" cy="167040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Organizing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Meetings  </a:t>
          </a:r>
          <a:endParaRPr lang="en-US" sz="1700" kern="1200" dirty="0"/>
        </a:p>
      </dsp:txBody>
      <dsp:txXfrm rot="-5400000">
        <a:off x="4157795" y="3559699"/>
        <a:ext cx="1149795" cy="1321604"/>
      </dsp:txXfrm>
    </dsp:sp>
    <dsp:sp modelId="{BE0B6C55-46FA-4609-BF95-DD19DBEC1B18}">
      <dsp:nvSpPr>
        <dsp:cNvPr id="0" name=""/>
        <dsp:cNvSpPr/>
      </dsp:nvSpPr>
      <dsp:spPr>
        <a:xfrm>
          <a:off x="5618584" y="3644499"/>
          <a:ext cx="2142727" cy="115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17FCA-7D5B-40E5-93E5-AF3C280EFCA3}">
      <dsp:nvSpPr>
        <dsp:cNvPr id="0" name=""/>
        <dsp:cNvSpPr/>
      </dsp:nvSpPr>
      <dsp:spPr>
        <a:xfrm rot="5400000">
          <a:off x="1968651" y="3385298"/>
          <a:ext cx="1920006" cy="167040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Making</a:t>
          </a:r>
          <a:r>
            <a:rPr lang="en-US" sz="2600" kern="1200" baseline="0" dirty="0" smtClean="0"/>
            <a:t> research </a:t>
          </a:r>
          <a:endParaRPr lang="en-US" sz="2600" kern="1200" dirty="0"/>
        </a:p>
      </dsp:txBody>
      <dsp:txXfrm rot="-5400000">
        <a:off x="2353756" y="3559699"/>
        <a:ext cx="1149795" cy="13216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94985-649F-4A74-AE03-62424CA52D09}">
      <dsp:nvSpPr>
        <dsp:cNvPr id="0" name=""/>
        <dsp:cNvSpPr/>
      </dsp:nvSpPr>
      <dsp:spPr>
        <a:xfrm>
          <a:off x="3111717" y="2765"/>
          <a:ext cx="1777565" cy="11554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Responsible</a:t>
          </a:r>
          <a:endParaRPr lang="en-US" sz="2000" kern="1200" dirty="0"/>
        </a:p>
      </dsp:txBody>
      <dsp:txXfrm>
        <a:off x="3168120" y="59168"/>
        <a:ext cx="1664759" cy="1042611"/>
      </dsp:txXfrm>
    </dsp:sp>
    <dsp:sp modelId="{74FB079F-A324-42BC-A945-BC9FE3B216B2}">
      <dsp:nvSpPr>
        <dsp:cNvPr id="0" name=""/>
        <dsp:cNvSpPr/>
      </dsp:nvSpPr>
      <dsp:spPr>
        <a:xfrm>
          <a:off x="1693673" y="580474"/>
          <a:ext cx="4613653" cy="4613653"/>
        </a:xfrm>
        <a:custGeom>
          <a:avLst/>
          <a:gdLst/>
          <a:ahLst/>
          <a:cxnLst/>
          <a:rect l="0" t="0" r="0" b="0"/>
          <a:pathLst>
            <a:path>
              <a:moveTo>
                <a:pt x="3207800" y="183222"/>
              </a:moveTo>
              <a:arcTo wR="2306826" hR="2306826" stAng="17579394" swAng="195982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35B04-6F8C-41F3-ACE9-617AC8DFC041}">
      <dsp:nvSpPr>
        <dsp:cNvPr id="0" name=""/>
        <dsp:cNvSpPr/>
      </dsp:nvSpPr>
      <dsp:spPr>
        <a:xfrm>
          <a:off x="5305639" y="1596742"/>
          <a:ext cx="1777565" cy="1155417"/>
        </a:xfrm>
        <a:prstGeom prst="roundRect">
          <a:avLst/>
        </a:prstGeom>
        <a:solidFill>
          <a:schemeClr val="accent2">
            <a:hueOff val="4752210"/>
            <a:satOff val="-9171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Flexible</a:t>
          </a:r>
          <a:endParaRPr lang="en-US" sz="3000" kern="1200" dirty="0"/>
        </a:p>
      </dsp:txBody>
      <dsp:txXfrm>
        <a:off x="5362042" y="1653145"/>
        <a:ext cx="1664759" cy="1042611"/>
      </dsp:txXfrm>
    </dsp:sp>
    <dsp:sp modelId="{F54BE05D-975A-49B2-8FA7-EB67D20D7E78}">
      <dsp:nvSpPr>
        <dsp:cNvPr id="0" name=""/>
        <dsp:cNvSpPr/>
      </dsp:nvSpPr>
      <dsp:spPr>
        <a:xfrm>
          <a:off x="1693673" y="580474"/>
          <a:ext cx="4613653" cy="4613653"/>
        </a:xfrm>
        <a:custGeom>
          <a:avLst/>
          <a:gdLst/>
          <a:ahLst/>
          <a:cxnLst/>
          <a:rect l="0" t="0" r="0" b="0"/>
          <a:pathLst>
            <a:path>
              <a:moveTo>
                <a:pt x="4610508" y="2186424"/>
              </a:moveTo>
              <a:arcTo wR="2306826" hR="2306826" stAng="21420489" swAng="2194984"/>
            </a:path>
          </a:pathLst>
        </a:custGeom>
        <a:noFill/>
        <a:ln w="9525" cap="flat" cmpd="sng" algn="ctr">
          <a:solidFill>
            <a:schemeClr val="accent2">
              <a:hueOff val="4752210"/>
              <a:satOff val="-9171"/>
              <a:lumOff val="-1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56FAD-DE99-42BA-804F-655D140F0E0F}">
      <dsp:nvSpPr>
        <dsp:cNvPr id="0" name=""/>
        <dsp:cNvSpPr/>
      </dsp:nvSpPr>
      <dsp:spPr>
        <a:xfrm>
          <a:off x="4467635" y="4175853"/>
          <a:ext cx="1777565" cy="1155417"/>
        </a:xfrm>
        <a:prstGeom prst="roundRect">
          <a:avLst/>
        </a:prstGeom>
        <a:solidFill>
          <a:schemeClr val="accent2">
            <a:hueOff val="9504421"/>
            <a:satOff val="-18343"/>
            <a:lumOff val="-23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Active</a:t>
          </a:r>
          <a:endParaRPr lang="en-US" sz="3000" kern="1200" dirty="0"/>
        </a:p>
      </dsp:txBody>
      <dsp:txXfrm>
        <a:off x="4524038" y="4232256"/>
        <a:ext cx="1664759" cy="1042611"/>
      </dsp:txXfrm>
    </dsp:sp>
    <dsp:sp modelId="{5395C18E-8459-4205-B479-F45B5774B5DB}">
      <dsp:nvSpPr>
        <dsp:cNvPr id="0" name=""/>
        <dsp:cNvSpPr/>
      </dsp:nvSpPr>
      <dsp:spPr>
        <a:xfrm>
          <a:off x="1693673" y="580474"/>
          <a:ext cx="4613653" cy="4613653"/>
        </a:xfrm>
        <a:custGeom>
          <a:avLst/>
          <a:gdLst/>
          <a:ahLst/>
          <a:cxnLst/>
          <a:rect l="0" t="0" r="0" b="0"/>
          <a:pathLst>
            <a:path>
              <a:moveTo>
                <a:pt x="2764809" y="4567733"/>
              </a:moveTo>
              <a:arcTo wR="2306826" hR="2306826" stAng="4712927" swAng="1374147"/>
            </a:path>
          </a:pathLst>
        </a:custGeom>
        <a:noFill/>
        <a:ln w="9525" cap="flat" cmpd="sng" algn="ctr">
          <a:solidFill>
            <a:schemeClr val="accent2">
              <a:hueOff val="9504421"/>
              <a:satOff val="-18343"/>
              <a:lumOff val="-23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26FDE-8558-490D-AEFB-3322C1C844C4}">
      <dsp:nvSpPr>
        <dsp:cNvPr id="0" name=""/>
        <dsp:cNvSpPr/>
      </dsp:nvSpPr>
      <dsp:spPr>
        <a:xfrm>
          <a:off x="1755798" y="4175853"/>
          <a:ext cx="1777565" cy="1155417"/>
        </a:xfrm>
        <a:prstGeom prst="roundRect">
          <a:avLst/>
        </a:prstGeom>
        <a:solidFill>
          <a:schemeClr val="accent2">
            <a:hueOff val="14256631"/>
            <a:satOff val="-27514"/>
            <a:lumOff val="-35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Attentive</a:t>
          </a:r>
          <a:endParaRPr lang="en-US" sz="3000" kern="1200" dirty="0"/>
        </a:p>
      </dsp:txBody>
      <dsp:txXfrm>
        <a:off x="1812201" y="4232256"/>
        <a:ext cx="1664759" cy="1042611"/>
      </dsp:txXfrm>
    </dsp:sp>
    <dsp:sp modelId="{4BF64530-73F4-4E4D-9599-D2522FC3DC33}">
      <dsp:nvSpPr>
        <dsp:cNvPr id="0" name=""/>
        <dsp:cNvSpPr/>
      </dsp:nvSpPr>
      <dsp:spPr>
        <a:xfrm>
          <a:off x="1693673" y="580474"/>
          <a:ext cx="4613653" cy="4613653"/>
        </a:xfrm>
        <a:custGeom>
          <a:avLst/>
          <a:gdLst/>
          <a:ahLst/>
          <a:cxnLst/>
          <a:rect l="0" t="0" r="0" b="0"/>
          <a:pathLst>
            <a:path>
              <a:moveTo>
                <a:pt x="385226" y="3583110"/>
              </a:moveTo>
              <a:arcTo wR="2306826" hR="2306826" stAng="8784527" swAng="2194984"/>
            </a:path>
          </a:pathLst>
        </a:custGeom>
        <a:noFill/>
        <a:ln w="9525" cap="flat" cmpd="sng" algn="ctr">
          <a:solidFill>
            <a:schemeClr val="accent2">
              <a:hueOff val="14256631"/>
              <a:satOff val="-27514"/>
              <a:lumOff val="-35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663E0-80C6-45F4-9A93-563B2CAD7FF2}">
      <dsp:nvSpPr>
        <dsp:cNvPr id="0" name=""/>
        <dsp:cNvSpPr/>
      </dsp:nvSpPr>
      <dsp:spPr>
        <a:xfrm>
          <a:off x="917794" y="1596742"/>
          <a:ext cx="1777565" cy="1155417"/>
        </a:xfrm>
        <a:prstGeom prst="roundRect">
          <a:avLst/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Creative</a:t>
          </a:r>
          <a:endParaRPr lang="en-US" sz="3000" kern="1200" dirty="0"/>
        </a:p>
      </dsp:txBody>
      <dsp:txXfrm>
        <a:off x="974197" y="1653145"/>
        <a:ext cx="1664759" cy="1042611"/>
      </dsp:txXfrm>
    </dsp:sp>
    <dsp:sp modelId="{D8F6E605-BDEB-4B29-A5BF-92BC8ADE4539}">
      <dsp:nvSpPr>
        <dsp:cNvPr id="0" name=""/>
        <dsp:cNvSpPr/>
      </dsp:nvSpPr>
      <dsp:spPr>
        <a:xfrm>
          <a:off x="1693673" y="580474"/>
          <a:ext cx="4613653" cy="4613653"/>
        </a:xfrm>
        <a:custGeom>
          <a:avLst/>
          <a:gdLst/>
          <a:ahLst/>
          <a:cxnLst/>
          <a:rect l="0" t="0" r="0" b="0"/>
          <a:pathLst>
            <a:path>
              <a:moveTo>
                <a:pt x="402214" y="1005326"/>
              </a:moveTo>
              <a:arcTo wR="2306826" hR="2306826" stAng="12860784" swAng="1959822"/>
            </a:path>
          </a:pathLst>
        </a:custGeom>
        <a:noFill/>
        <a:ln w="9525" cap="flat" cmpd="sng" algn="ctr">
          <a:solidFill>
            <a:schemeClr val="accent2">
              <a:hueOff val="19008842"/>
              <a:satOff val="-36686"/>
              <a:lumOff val="-47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56F555-DCF3-4769-A371-10952DD1C723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3AFE2-CF76-44B7-AC89-FC9EA97F98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56F555-DCF3-4769-A371-10952DD1C723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3AFE2-CF76-44B7-AC89-FC9EA97F98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56F555-DCF3-4769-A371-10952DD1C723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3AFE2-CF76-44B7-AC89-FC9EA97F98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56F555-DCF3-4769-A371-10952DD1C723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3AFE2-CF76-44B7-AC89-FC9EA97F98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56F555-DCF3-4769-A371-10952DD1C723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3AFE2-CF76-44B7-AC89-FC9EA97F982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56F555-DCF3-4769-A371-10952DD1C723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3AFE2-CF76-44B7-AC89-FC9EA97F98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56F555-DCF3-4769-A371-10952DD1C723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3AFE2-CF76-44B7-AC89-FC9EA97F98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56F555-DCF3-4769-A371-10952DD1C723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3AFE2-CF76-44B7-AC89-FC9EA97F98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56F555-DCF3-4769-A371-10952DD1C723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3AFE2-CF76-44B7-AC89-FC9EA97F982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56F555-DCF3-4769-A371-10952DD1C723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3AFE2-CF76-44B7-AC89-FC9EA97F98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56F555-DCF3-4769-A371-10952DD1C723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3AFE2-CF76-44B7-AC89-FC9EA97F98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056F555-DCF3-4769-A371-10952DD1C723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183AFE2-CF76-44B7-AC89-FC9EA97F982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CongressWomenKR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mailto:womencongress.kg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Aharoni" pitchFamily="2" charset="-79"/>
                <a:cs typeface="Aharoni" pitchFamily="2" charset="-79"/>
              </a:rPr>
              <a:t>Internship 1</a:t>
            </a:r>
            <a:endParaRPr lang="en-US" sz="8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708" y="5181600"/>
            <a:ext cx="6873240" cy="1578936"/>
          </a:xfrm>
        </p:spPr>
        <p:txBody>
          <a:bodyPr/>
          <a:lstStyle/>
          <a:p>
            <a:r>
              <a:rPr lang="en-US" sz="3600" dirty="0" smtClean="0"/>
              <a:t>ES 112</a:t>
            </a:r>
          </a:p>
          <a:p>
            <a:r>
              <a:rPr lang="en-US" sz="3600" dirty="0" smtClean="0"/>
              <a:t> N. Shermukhamedova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33600"/>
            <a:ext cx="7019056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8600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/>
              <a:t>The Congress of Women of the Kyrgyz Republic</a:t>
            </a:r>
            <a:endParaRPr lang="en-US" sz="4800" dirty="0"/>
          </a:p>
        </p:txBody>
      </p:sp>
      <p:pic>
        <p:nvPicPr>
          <p:cNvPr id="4" name="Рисунок 2" descr="эмблема Конгресс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752600"/>
            <a:ext cx="533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700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70487552"/>
              </p:ext>
            </p:extLst>
          </p:nvPr>
        </p:nvGraphicFramePr>
        <p:xfrm>
          <a:off x="990600" y="685800"/>
          <a:ext cx="7848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The Congress of Women of the Kyrgyz Republic 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10000"/>
            <a:ext cx="4916516" cy="29083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94545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79792" cy="1706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President of </a:t>
            </a:r>
            <a:r>
              <a:rPr lang="en-US" b="1" dirty="0">
                <a:effectLst/>
              </a:rPr>
              <a:t>the Congress of women of the Kyrgyz </a:t>
            </a:r>
            <a:r>
              <a:rPr lang="en-US" b="1" dirty="0" smtClean="0">
                <a:effectLst/>
              </a:rPr>
              <a:t>Republic: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32766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12908" y="2027458"/>
            <a:ext cx="41214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Akbagysheva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Zamira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Akmatyldaevna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2" descr="эмблема Конгресс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5036127"/>
            <a:ext cx="1713864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84375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Objectives </a:t>
            </a:r>
            <a:r>
              <a:rPr lang="en-US" dirty="0"/>
              <a:t>which I wanted to achieve: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70537999"/>
              </p:ext>
            </p:extLst>
          </p:nvPr>
        </p:nvGraphicFramePr>
        <p:xfrm>
          <a:off x="1143000" y="1600200"/>
          <a:ext cx="7620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6597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 Duties During the Internship: </a:t>
            </a:r>
            <a:r>
              <a:rPr lang="en-GB" u="sng" dirty="0"/>
              <a:t>P</a:t>
            </a:r>
            <a:r>
              <a:rPr lang="en-GB" u="sng" dirty="0" smtClean="0"/>
              <a:t>ublic Relations Assistant</a:t>
            </a:r>
            <a:r>
              <a:rPr lang="en-GB" u="sng" dirty="0"/>
              <a:t>. 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u="sng" dirty="0" smtClean="0"/>
              <a:t> </a:t>
            </a:r>
            <a:endParaRPr lang="en-US" u="sng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45643414"/>
              </p:ext>
            </p:extLst>
          </p:nvPr>
        </p:nvGraphicFramePr>
        <p:xfrm>
          <a:off x="228600" y="1447800"/>
          <a:ext cx="8610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646" y="4523509"/>
            <a:ext cx="3011354" cy="2362200"/>
          </a:xfrm>
        </p:spPr>
      </p:pic>
    </p:spTree>
    <p:extLst>
      <p:ext uri="{BB962C8B-B14F-4D97-AF65-F5344CB8AC3E}">
        <p14:creationId xmlns:p14="http://schemas.microsoft.com/office/powerpoint/2010/main" val="20081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Official Letter </a:t>
            </a:r>
            <a:r>
              <a:rPr lang="en-US" dirty="0"/>
              <a:t>of </a:t>
            </a:r>
            <a:r>
              <a:rPr lang="en-US" dirty="0" smtClean="0"/>
              <a:t>Congratulation:</a:t>
            </a:r>
            <a:endParaRPr lang="en-US" dirty="0"/>
          </a:p>
        </p:txBody>
      </p:sp>
      <p:pic>
        <p:nvPicPr>
          <p:cNvPr id="4" name="Content Placeholder 3" descr="The Honorable Mr (2) - Microsoft Wor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7281810" cy="5486400"/>
          </a:xfrm>
        </p:spPr>
      </p:pic>
    </p:spTree>
    <p:extLst>
      <p:ext uri="{BB962C8B-B14F-4D97-AF65-F5344CB8AC3E}">
        <p14:creationId xmlns:p14="http://schemas.microsoft.com/office/powerpoint/2010/main" val="1546605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200400"/>
            <a:ext cx="2852304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709"/>
            <a:ext cx="7498080" cy="1143000"/>
          </a:xfrm>
        </p:spPr>
        <p:txBody>
          <a:bodyPr/>
          <a:lstStyle/>
          <a:p>
            <a:r>
              <a:rPr lang="en-US" dirty="0"/>
              <a:t> Learning Outcomes: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082609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37765876"/>
              </p:ext>
            </p:extLst>
          </p:nvPr>
        </p:nvGraphicFramePr>
        <p:xfrm>
          <a:off x="990600" y="1066800"/>
          <a:ext cx="8001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004" y="228600"/>
            <a:ext cx="2638996" cy="214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09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your Attention!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044" y="4648200"/>
            <a:ext cx="2305956" cy="1705303"/>
          </a:xfrm>
        </p:spPr>
      </p:pic>
      <p:sp>
        <p:nvSpPr>
          <p:cNvPr id="7" name="Rectangle 6"/>
          <p:cNvSpPr/>
          <p:nvPr/>
        </p:nvSpPr>
        <p:spPr>
          <a:xfrm>
            <a:off x="1981200" y="6019800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hlinkClick r:id="rId3"/>
              </a:rPr>
              <a:t>http://www.facebook.com/CongressWomenKR</a:t>
            </a:r>
            <a:endParaRPr lang="en-US" dirty="0"/>
          </a:p>
          <a:p>
            <a:r>
              <a:rPr lang="en-US" u="sng" dirty="0">
                <a:hlinkClick r:id="rId4"/>
              </a:rPr>
              <a:t>womencongress.kg@gmail.com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4000"/>
            <a:ext cx="47244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2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327</TotalTime>
  <Words>169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Solstice</vt:lpstr>
      <vt:lpstr>Internship 1</vt:lpstr>
      <vt:lpstr>The Congress of Women of the Kyrgyz Republic</vt:lpstr>
      <vt:lpstr>The Congress of Women of the Kyrgyz Republic </vt:lpstr>
      <vt:lpstr>President of the Congress of women of the Kyrgyz Republic:</vt:lpstr>
      <vt:lpstr>My Objectives which I wanted to achieve: </vt:lpstr>
      <vt:lpstr>My Duties During the Internship: Public Relations Assistant.   </vt:lpstr>
      <vt:lpstr> Official Letter of Congratulation:</vt:lpstr>
      <vt:lpstr> Learning Outcomes:</vt:lpstr>
      <vt:lpstr>Thanks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Internship</dc:title>
  <dc:creator>Nurzaada</dc:creator>
  <cp:lastModifiedBy>Nurzaada</cp:lastModifiedBy>
  <cp:revision>19</cp:revision>
  <dcterms:created xsi:type="dcterms:W3CDTF">2014-06-10T15:59:16Z</dcterms:created>
  <dcterms:modified xsi:type="dcterms:W3CDTF">2014-11-25T17:09:28Z</dcterms:modified>
</cp:coreProperties>
</file>